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notesMasterIdLst>
    <p:notesMasterId r:id="rId21"/>
  </p:notesMasterIdLst>
  <p:handoutMasterIdLst>
    <p:handoutMasterId r:id="rId22"/>
  </p:handoutMasterIdLst>
  <p:sldIdLst>
    <p:sldId id="256" r:id="rId2"/>
    <p:sldId id="257" r:id="rId3"/>
    <p:sldId id="264" r:id="rId4"/>
    <p:sldId id="263" r:id="rId5"/>
    <p:sldId id="265" r:id="rId6"/>
    <p:sldId id="296" r:id="rId7"/>
    <p:sldId id="284" r:id="rId8"/>
    <p:sldId id="285" r:id="rId9"/>
    <p:sldId id="286" r:id="rId10"/>
    <p:sldId id="287" r:id="rId11"/>
    <p:sldId id="288" r:id="rId12"/>
    <p:sldId id="289" r:id="rId13"/>
    <p:sldId id="290" r:id="rId14"/>
    <p:sldId id="291" r:id="rId15"/>
    <p:sldId id="292" r:id="rId16"/>
    <p:sldId id="293" r:id="rId17"/>
    <p:sldId id="295" r:id="rId18"/>
    <p:sldId id="294" r:id="rId19"/>
    <p:sldId id="283" r:id="rId20"/>
  </p:sldIdLst>
  <p:sldSz cx="9144000" cy="6858000" type="screen4x3"/>
  <p:notesSz cx="7010400" cy="9296400"/>
  <p:defaultTextStyle>
    <a:defPPr>
      <a:defRPr lang="en-US"/>
    </a:defPPr>
    <a:lvl1pPr algn="l" rtl="0" eaLnBrk="0" fontAlgn="base" hangingPunct="0">
      <a:spcBef>
        <a:spcPct val="0"/>
      </a:spcBef>
      <a:spcAft>
        <a:spcPct val="0"/>
      </a:spcAft>
      <a:defRPr sz="1600" kern="1200">
        <a:solidFill>
          <a:schemeClr val="tx1"/>
        </a:solidFill>
        <a:latin typeface="BauerBodni Titl BT" pitchFamily="82" charset="0"/>
        <a:ea typeface="+mn-ea"/>
        <a:cs typeface="+mn-cs"/>
      </a:defRPr>
    </a:lvl1pPr>
    <a:lvl2pPr marL="457200" algn="l" rtl="0" eaLnBrk="0" fontAlgn="base" hangingPunct="0">
      <a:spcBef>
        <a:spcPct val="0"/>
      </a:spcBef>
      <a:spcAft>
        <a:spcPct val="0"/>
      </a:spcAft>
      <a:defRPr sz="1600" kern="1200">
        <a:solidFill>
          <a:schemeClr val="tx1"/>
        </a:solidFill>
        <a:latin typeface="BauerBodni Titl BT" pitchFamily="82" charset="0"/>
        <a:ea typeface="+mn-ea"/>
        <a:cs typeface="+mn-cs"/>
      </a:defRPr>
    </a:lvl2pPr>
    <a:lvl3pPr marL="914400" algn="l" rtl="0" eaLnBrk="0" fontAlgn="base" hangingPunct="0">
      <a:spcBef>
        <a:spcPct val="0"/>
      </a:spcBef>
      <a:spcAft>
        <a:spcPct val="0"/>
      </a:spcAft>
      <a:defRPr sz="1600" kern="1200">
        <a:solidFill>
          <a:schemeClr val="tx1"/>
        </a:solidFill>
        <a:latin typeface="BauerBodni Titl BT" pitchFamily="82" charset="0"/>
        <a:ea typeface="+mn-ea"/>
        <a:cs typeface="+mn-cs"/>
      </a:defRPr>
    </a:lvl3pPr>
    <a:lvl4pPr marL="1371600" algn="l" rtl="0" eaLnBrk="0" fontAlgn="base" hangingPunct="0">
      <a:spcBef>
        <a:spcPct val="0"/>
      </a:spcBef>
      <a:spcAft>
        <a:spcPct val="0"/>
      </a:spcAft>
      <a:defRPr sz="1600" kern="1200">
        <a:solidFill>
          <a:schemeClr val="tx1"/>
        </a:solidFill>
        <a:latin typeface="BauerBodni Titl BT" pitchFamily="82" charset="0"/>
        <a:ea typeface="+mn-ea"/>
        <a:cs typeface="+mn-cs"/>
      </a:defRPr>
    </a:lvl4pPr>
    <a:lvl5pPr marL="1828800" algn="l" rtl="0" eaLnBrk="0" fontAlgn="base" hangingPunct="0">
      <a:spcBef>
        <a:spcPct val="0"/>
      </a:spcBef>
      <a:spcAft>
        <a:spcPct val="0"/>
      </a:spcAft>
      <a:defRPr sz="1600" kern="1200">
        <a:solidFill>
          <a:schemeClr val="tx1"/>
        </a:solidFill>
        <a:latin typeface="BauerBodni Titl BT" pitchFamily="82" charset="0"/>
        <a:ea typeface="+mn-ea"/>
        <a:cs typeface="+mn-cs"/>
      </a:defRPr>
    </a:lvl5pPr>
    <a:lvl6pPr marL="2286000" algn="l" defTabSz="914400" rtl="0" eaLnBrk="1" latinLnBrk="0" hangingPunct="1">
      <a:defRPr sz="1600" kern="1200">
        <a:solidFill>
          <a:schemeClr val="tx1"/>
        </a:solidFill>
        <a:latin typeface="BauerBodni Titl BT" pitchFamily="82" charset="0"/>
        <a:ea typeface="+mn-ea"/>
        <a:cs typeface="+mn-cs"/>
      </a:defRPr>
    </a:lvl6pPr>
    <a:lvl7pPr marL="2743200" algn="l" defTabSz="914400" rtl="0" eaLnBrk="1" latinLnBrk="0" hangingPunct="1">
      <a:defRPr sz="1600" kern="1200">
        <a:solidFill>
          <a:schemeClr val="tx1"/>
        </a:solidFill>
        <a:latin typeface="BauerBodni Titl BT" pitchFamily="82" charset="0"/>
        <a:ea typeface="+mn-ea"/>
        <a:cs typeface="+mn-cs"/>
      </a:defRPr>
    </a:lvl7pPr>
    <a:lvl8pPr marL="3200400" algn="l" defTabSz="914400" rtl="0" eaLnBrk="1" latinLnBrk="0" hangingPunct="1">
      <a:defRPr sz="1600" kern="1200">
        <a:solidFill>
          <a:schemeClr val="tx1"/>
        </a:solidFill>
        <a:latin typeface="BauerBodni Titl BT" pitchFamily="82" charset="0"/>
        <a:ea typeface="+mn-ea"/>
        <a:cs typeface="+mn-cs"/>
      </a:defRPr>
    </a:lvl8pPr>
    <a:lvl9pPr marL="3657600" algn="l" defTabSz="914400" rtl="0" eaLnBrk="1" latinLnBrk="0" hangingPunct="1">
      <a:defRPr sz="1600" kern="1200">
        <a:solidFill>
          <a:schemeClr val="tx1"/>
        </a:solidFill>
        <a:latin typeface="BauerBodni Titl BT" pitchFamily="8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4A8F"/>
    <a:srgbClr val="FF0000"/>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38" autoAdjust="0"/>
    <p:restoredTop sz="94475" autoAdjust="0"/>
  </p:normalViewPr>
  <p:slideViewPr>
    <p:cSldViewPr>
      <p:cViewPr varScale="1">
        <p:scale>
          <a:sx n="95" d="100"/>
          <a:sy n="95" d="100"/>
        </p:scale>
        <p:origin x="840" y="4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4" d="100"/>
          <a:sy n="64" d="100"/>
        </p:scale>
        <p:origin x="-2616" y="-8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75779"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charset="0"/>
              </a:defRPr>
            </a:lvl1pPr>
          </a:lstStyle>
          <a:p>
            <a:pPr>
              <a:defRPr/>
            </a:pPr>
            <a:endParaRPr lang="en-US"/>
          </a:p>
        </p:txBody>
      </p:sp>
      <p:sp>
        <p:nvSpPr>
          <p:cNvPr id="75780"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75781"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smtClean="0">
                <a:latin typeface="Arial" charset="0"/>
              </a:defRPr>
            </a:lvl1pPr>
          </a:lstStyle>
          <a:p>
            <a:pPr>
              <a:defRPr/>
            </a:pPr>
            <a:fld id="{1D10C6D7-AD60-468D-971B-9557D9A5FF51}" type="slidenum">
              <a:rPr lang="en-US" altLang="en-US"/>
              <a:pPr>
                <a:defRPr/>
              </a:pPr>
              <a:t>‹#›</a:t>
            </a:fld>
            <a:endParaRPr lang="en-US" altLang="en-US"/>
          </a:p>
        </p:txBody>
      </p:sp>
    </p:spTree>
    <p:extLst>
      <p:ext uri="{BB962C8B-B14F-4D97-AF65-F5344CB8AC3E}">
        <p14:creationId xmlns:p14="http://schemas.microsoft.com/office/powerpoint/2010/main" val="19821091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7475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charset="0"/>
              </a:defRPr>
            </a:lvl1pPr>
          </a:lstStyle>
          <a:p>
            <a:pPr>
              <a:defRPr/>
            </a:pPr>
            <a:endParaRPr lang="en-US"/>
          </a:p>
        </p:txBody>
      </p:sp>
      <p:sp>
        <p:nvSpPr>
          <p:cNvPr id="1126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475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7475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smtClean="0">
                <a:latin typeface="Arial" charset="0"/>
              </a:defRPr>
            </a:lvl1pPr>
          </a:lstStyle>
          <a:p>
            <a:pPr>
              <a:defRPr/>
            </a:pPr>
            <a:fld id="{3F369C5A-E75B-4B2C-9C23-0202D462ED97}" type="slidenum">
              <a:rPr lang="en-US" altLang="en-US"/>
              <a:pPr>
                <a:defRPr/>
              </a:pPr>
              <a:t>‹#›</a:t>
            </a:fld>
            <a:endParaRPr lang="en-US" altLang="en-US"/>
          </a:p>
        </p:txBody>
      </p:sp>
    </p:spTree>
    <p:extLst>
      <p:ext uri="{BB962C8B-B14F-4D97-AF65-F5344CB8AC3E}">
        <p14:creationId xmlns:p14="http://schemas.microsoft.com/office/powerpoint/2010/main" val="7038330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A45C441E-24EA-4AA9-8F71-84E3180F56F2}" type="slidenum">
              <a:rPr lang="en-US" altLang="en-US"/>
              <a:pPr/>
              <a:t>1</a:t>
            </a:fld>
            <a:endParaRPr lang="en-U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ltLang="en-US"/>
          </a:p>
        </p:txBody>
      </p:sp>
    </p:spTree>
    <p:extLst>
      <p:ext uri="{BB962C8B-B14F-4D97-AF65-F5344CB8AC3E}">
        <p14:creationId xmlns:p14="http://schemas.microsoft.com/office/powerpoint/2010/main" val="2121103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45" tIns="46571" rIns="93145" bIns="46571" anchor="b"/>
          <a:lstStyle/>
          <a:p>
            <a:pPr algn="r" defTabSz="931863" eaLnBrk="1" hangingPunct="1"/>
            <a:fld id="{4B745817-FFD5-47A1-8659-04FD53A84887}" type="slidenum">
              <a:rPr lang="en-US" altLang="en-US" sz="1200">
                <a:latin typeface="Tahoma" pitchFamily="34" charset="0"/>
              </a:rPr>
              <a:pPr algn="r" defTabSz="931863" eaLnBrk="1" hangingPunct="1"/>
              <a:t>10</a:t>
            </a:fld>
            <a:endParaRPr lang="en-US" altLang="en-US" sz="1200">
              <a:latin typeface="Tahoma" pitchFamily="34" charset="0"/>
            </a:endParaRPr>
          </a:p>
        </p:txBody>
      </p:sp>
      <p:sp>
        <p:nvSpPr>
          <p:cNvPr id="13315" name="Rectangle 2"/>
          <p:cNvSpPr>
            <a:spLocks noGrp="1" noRot="1" noChangeAspect="1" noChangeArrowheads="1" noTextEdit="1"/>
          </p:cNvSpPr>
          <p:nvPr>
            <p:ph type="sldImg"/>
          </p:nvPr>
        </p:nvSpPr>
        <p:spPr>
          <a:xfrm>
            <a:off x="1182688" y="695325"/>
            <a:ext cx="4649787" cy="3487738"/>
          </a:xfrm>
          <a:ln/>
        </p:spPr>
      </p:sp>
      <p:sp>
        <p:nvSpPr>
          <p:cNvPr id="13316" name="Rectangle 3"/>
          <p:cNvSpPr>
            <a:spLocks noGrp="1" noChangeArrowheads="1"/>
          </p:cNvSpPr>
          <p:nvPr>
            <p:ph type="body" idx="1"/>
          </p:nvPr>
        </p:nvSpPr>
        <p:spPr>
          <a:xfrm>
            <a:off x="701675" y="4416425"/>
            <a:ext cx="5607050" cy="4184650"/>
          </a:xfrm>
          <a:noFill/>
          <a:ln/>
        </p:spPr>
        <p:txBody>
          <a:bodyPr lIns="93145" tIns="46571" rIns="93145" bIns="46571"/>
          <a:lstStyle/>
          <a:p>
            <a:endParaRPr lang="en-US" altLang="en-US"/>
          </a:p>
        </p:txBody>
      </p:sp>
    </p:spTree>
    <p:extLst>
      <p:ext uri="{BB962C8B-B14F-4D97-AF65-F5344CB8AC3E}">
        <p14:creationId xmlns:p14="http://schemas.microsoft.com/office/powerpoint/2010/main" val="4006179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45" tIns="46571" rIns="93145" bIns="46571" anchor="b"/>
          <a:lstStyle/>
          <a:p>
            <a:pPr algn="r" defTabSz="931863" eaLnBrk="1" hangingPunct="1"/>
            <a:fld id="{4B745817-FFD5-47A1-8659-04FD53A84887}" type="slidenum">
              <a:rPr lang="en-US" altLang="en-US" sz="1200">
                <a:latin typeface="Tahoma" pitchFamily="34" charset="0"/>
              </a:rPr>
              <a:pPr algn="r" defTabSz="931863" eaLnBrk="1" hangingPunct="1"/>
              <a:t>11</a:t>
            </a:fld>
            <a:endParaRPr lang="en-US" altLang="en-US" sz="1200">
              <a:latin typeface="Tahoma" pitchFamily="34" charset="0"/>
            </a:endParaRPr>
          </a:p>
        </p:txBody>
      </p:sp>
      <p:sp>
        <p:nvSpPr>
          <p:cNvPr id="13315" name="Rectangle 2"/>
          <p:cNvSpPr>
            <a:spLocks noGrp="1" noRot="1" noChangeAspect="1" noChangeArrowheads="1" noTextEdit="1"/>
          </p:cNvSpPr>
          <p:nvPr>
            <p:ph type="sldImg"/>
          </p:nvPr>
        </p:nvSpPr>
        <p:spPr>
          <a:xfrm>
            <a:off x="1182688" y="695325"/>
            <a:ext cx="4649787" cy="3487738"/>
          </a:xfrm>
          <a:ln/>
        </p:spPr>
      </p:sp>
      <p:sp>
        <p:nvSpPr>
          <p:cNvPr id="13316" name="Rectangle 3"/>
          <p:cNvSpPr>
            <a:spLocks noGrp="1" noChangeArrowheads="1"/>
          </p:cNvSpPr>
          <p:nvPr>
            <p:ph type="body" idx="1"/>
          </p:nvPr>
        </p:nvSpPr>
        <p:spPr>
          <a:xfrm>
            <a:off x="701675" y="4416425"/>
            <a:ext cx="5607050" cy="4184650"/>
          </a:xfrm>
          <a:noFill/>
          <a:ln/>
        </p:spPr>
        <p:txBody>
          <a:bodyPr lIns="93145" tIns="46571" rIns="93145" bIns="46571"/>
          <a:lstStyle/>
          <a:p>
            <a:endParaRPr lang="en-US" altLang="en-US"/>
          </a:p>
        </p:txBody>
      </p:sp>
    </p:spTree>
    <p:extLst>
      <p:ext uri="{BB962C8B-B14F-4D97-AF65-F5344CB8AC3E}">
        <p14:creationId xmlns:p14="http://schemas.microsoft.com/office/powerpoint/2010/main" val="15103735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45" tIns="46571" rIns="93145" bIns="46571" anchor="b"/>
          <a:lstStyle/>
          <a:p>
            <a:pPr algn="r" defTabSz="931863" eaLnBrk="1" hangingPunct="1"/>
            <a:fld id="{4B745817-FFD5-47A1-8659-04FD53A84887}" type="slidenum">
              <a:rPr lang="en-US" altLang="en-US" sz="1200">
                <a:latin typeface="Tahoma" pitchFamily="34" charset="0"/>
              </a:rPr>
              <a:pPr algn="r" defTabSz="931863" eaLnBrk="1" hangingPunct="1"/>
              <a:t>12</a:t>
            </a:fld>
            <a:endParaRPr lang="en-US" altLang="en-US" sz="1200">
              <a:latin typeface="Tahoma" pitchFamily="34" charset="0"/>
            </a:endParaRPr>
          </a:p>
        </p:txBody>
      </p:sp>
      <p:sp>
        <p:nvSpPr>
          <p:cNvPr id="13315" name="Rectangle 2"/>
          <p:cNvSpPr>
            <a:spLocks noGrp="1" noRot="1" noChangeAspect="1" noChangeArrowheads="1" noTextEdit="1"/>
          </p:cNvSpPr>
          <p:nvPr>
            <p:ph type="sldImg"/>
          </p:nvPr>
        </p:nvSpPr>
        <p:spPr>
          <a:xfrm>
            <a:off x="1182688" y="695325"/>
            <a:ext cx="4649787" cy="3487738"/>
          </a:xfrm>
          <a:ln/>
        </p:spPr>
      </p:sp>
      <p:sp>
        <p:nvSpPr>
          <p:cNvPr id="13316" name="Rectangle 3"/>
          <p:cNvSpPr>
            <a:spLocks noGrp="1" noChangeArrowheads="1"/>
          </p:cNvSpPr>
          <p:nvPr>
            <p:ph type="body" idx="1"/>
          </p:nvPr>
        </p:nvSpPr>
        <p:spPr>
          <a:xfrm>
            <a:off x="701675" y="4416425"/>
            <a:ext cx="5607050" cy="4184650"/>
          </a:xfrm>
          <a:noFill/>
          <a:ln/>
        </p:spPr>
        <p:txBody>
          <a:bodyPr lIns="93145" tIns="46571" rIns="93145" bIns="46571"/>
          <a:lstStyle/>
          <a:p>
            <a:endParaRPr lang="en-US" altLang="en-US"/>
          </a:p>
        </p:txBody>
      </p:sp>
    </p:spTree>
    <p:extLst>
      <p:ext uri="{BB962C8B-B14F-4D97-AF65-F5344CB8AC3E}">
        <p14:creationId xmlns:p14="http://schemas.microsoft.com/office/powerpoint/2010/main" val="631998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45" tIns="46571" rIns="93145" bIns="46571" anchor="b"/>
          <a:lstStyle/>
          <a:p>
            <a:pPr algn="r" defTabSz="931863" eaLnBrk="1" hangingPunct="1"/>
            <a:fld id="{4B745817-FFD5-47A1-8659-04FD53A84887}" type="slidenum">
              <a:rPr lang="en-US" altLang="en-US" sz="1200">
                <a:latin typeface="Tahoma" pitchFamily="34" charset="0"/>
              </a:rPr>
              <a:pPr algn="r" defTabSz="931863" eaLnBrk="1" hangingPunct="1"/>
              <a:t>13</a:t>
            </a:fld>
            <a:endParaRPr lang="en-US" altLang="en-US" sz="1200">
              <a:latin typeface="Tahoma" pitchFamily="34" charset="0"/>
            </a:endParaRPr>
          </a:p>
        </p:txBody>
      </p:sp>
      <p:sp>
        <p:nvSpPr>
          <p:cNvPr id="13315" name="Rectangle 2"/>
          <p:cNvSpPr>
            <a:spLocks noGrp="1" noRot="1" noChangeAspect="1" noChangeArrowheads="1" noTextEdit="1"/>
          </p:cNvSpPr>
          <p:nvPr>
            <p:ph type="sldImg"/>
          </p:nvPr>
        </p:nvSpPr>
        <p:spPr>
          <a:xfrm>
            <a:off x="1182688" y="695325"/>
            <a:ext cx="4649787" cy="3487738"/>
          </a:xfrm>
          <a:ln/>
        </p:spPr>
      </p:sp>
      <p:sp>
        <p:nvSpPr>
          <p:cNvPr id="13316" name="Rectangle 3"/>
          <p:cNvSpPr>
            <a:spLocks noGrp="1" noChangeArrowheads="1"/>
          </p:cNvSpPr>
          <p:nvPr>
            <p:ph type="body" idx="1"/>
          </p:nvPr>
        </p:nvSpPr>
        <p:spPr>
          <a:xfrm>
            <a:off x="701675" y="4416425"/>
            <a:ext cx="5607050" cy="4184650"/>
          </a:xfrm>
          <a:noFill/>
          <a:ln/>
        </p:spPr>
        <p:txBody>
          <a:bodyPr lIns="93145" tIns="46571" rIns="93145" bIns="46571"/>
          <a:lstStyle/>
          <a:p>
            <a:endParaRPr lang="en-US" altLang="en-US"/>
          </a:p>
        </p:txBody>
      </p:sp>
    </p:spTree>
    <p:extLst>
      <p:ext uri="{BB962C8B-B14F-4D97-AF65-F5344CB8AC3E}">
        <p14:creationId xmlns:p14="http://schemas.microsoft.com/office/powerpoint/2010/main" val="19723511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45" tIns="46571" rIns="93145" bIns="46571" anchor="b"/>
          <a:lstStyle/>
          <a:p>
            <a:pPr algn="r" defTabSz="931863" eaLnBrk="1" hangingPunct="1"/>
            <a:fld id="{4B745817-FFD5-47A1-8659-04FD53A84887}" type="slidenum">
              <a:rPr lang="en-US" altLang="en-US" sz="1200">
                <a:latin typeface="Tahoma" pitchFamily="34" charset="0"/>
              </a:rPr>
              <a:pPr algn="r" defTabSz="931863" eaLnBrk="1" hangingPunct="1"/>
              <a:t>14</a:t>
            </a:fld>
            <a:endParaRPr lang="en-US" altLang="en-US" sz="1200">
              <a:latin typeface="Tahoma" pitchFamily="34" charset="0"/>
            </a:endParaRPr>
          </a:p>
        </p:txBody>
      </p:sp>
      <p:sp>
        <p:nvSpPr>
          <p:cNvPr id="13315" name="Rectangle 2"/>
          <p:cNvSpPr>
            <a:spLocks noGrp="1" noRot="1" noChangeAspect="1" noChangeArrowheads="1" noTextEdit="1"/>
          </p:cNvSpPr>
          <p:nvPr>
            <p:ph type="sldImg"/>
          </p:nvPr>
        </p:nvSpPr>
        <p:spPr>
          <a:xfrm>
            <a:off x="1182688" y="695325"/>
            <a:ext cx="4649787" cy="3487738"/>
          </a:xfrm>
          <a:ln/>
        </p:spPr>
      </p:sp>
      <p:sp>
        <p:nvSpPr>
          <p:cNvPr id="13316" name="Rectangle 3"/>
          <p:cNvSpPr>
            <a:spLocks noGrp="1" noChangeArrowheads="1"/>
          </p:cNvSpPr>
          <p:nvPr>
            <p:ph type="body" idx="1"/>
          </p:nvPr>
        </p:nvSpPr>
        <p:spPr>
          <a:xfrm>
            <a:off x="701675" y="4416425"/>
            <a:ext cx="5607050" cy="4184650"/>
          </a:xfrm>
          <a:noFill/>
          <a:ln/>
        </p:spPr>
        <p:txBody>
          <a:bodyPr lIns="93145" tIns="46571" rIns="93145" bIns="46571"/>
          <a:lstStyle/>
          <a:p>
            <a:endParaRPr lang="en-US" altLang="en-US"/>
          </a:p>
        </p:txBody>
      </p:sp>
    </p:spTree>
    <p:extLst>
      <p:ext uri="{BB962C8B-B14F-4D97-AF65-F5344CB8AC3E}">
        <p14:creationId xmlns:p14="http://schemas.microsoft.com/office/powerpoint/2010/main" val="19433517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45" tIns="46571" rIns="93145" bIns="46571" anchor="b"/>
          <a:lstStyle/>
          <a:p>
            <a:pPr algn="r" defTabSz="931863" eaLnBrk="1" hangingPunct="1"/>
            <a:fld id="{4B745817-FFD5-47A1-8659-04FD53A84887}" type="slidenum">
              <a:rPr lang="en-US" altLang="en-US" sz="1200">
                <a:latin typeface="Tahoma" pitchFamily="34" charset="0"/>
              </a:rPr>
              <a:pPr algn="r" defTabSz="931863" eaLnBrk="1" hangingPunct="1"/>
              <a:t>15</a:t>
            </a:fld>
            <a:endParaRPr lang="en-US" altLang="en-US" sz="1200">
              <a:latin typeface="Tahoma" pitchFamily="34" charset="0"/>
            </a:endParaRPr>
          </a:p>
        </p:txBody>
      </p:sp>
      <p:sp>
        <p:nvSpPr>
          <p:cNvPr id="13315" name="Rectangle 2"/>
          <p:cNvSpPr>
            <a:spLocks noGrp="1" noRot="1" noChangeAspect="1" noChangeArrowheads="1" noTextEdit="1"/>
          </p:cNvSpPr>
          <p:nvPr>
            <p:ph type="sldImg"/>
          </p:nvPr>
        </p:nvSpPr>
        <p:spPr>
          <a:xfrm>
            <a:off x="1182688" y="695325"/>
            <a:ext cx="4649787" cy="3487738"/>
          </a:xfrm>
          <a:ln/>
        </p:spPr>
      </p:sp>
      <p:sp>
        <p:nvSpPr>
          <p:cNvPr id="13316" name="Rectangle 3"/>
          <p:cNvSpPr>
            <a:spLocks noGrp="1" noChangeArrowheads="1"/>
          </p:cNvSpPr>
          <p:nvPr>
            <p:ph type="body" idx="1"/>
          </p:nvPr>
        </p:nvSpPr>
        <p:spPr>
          <a:xfrm>
            <a:off x="701675" y="4416425"/>
            <a:ext cx="5607050" cy="4184650"/>
          </a:xfrm>
          <a:noFill/>
          <a:ln/>
        </p:spPr>
        <p:txBody>
          <a:bodyPr lIns="93145" tIns="46571" rIns="93145" bIns="46571"/>
          <a:lstStyle/>
          <a:p>
            <a:endParaRPr lang="en-US" altLang="en-US"/>
          </a:p>
        </p:txBody>
      </p:sp>
    </p:spTree>
    <p:extLst>
      <p:ext uri="{BB962C8B-B14F-4D97-AF65-F5344CB8AC3E}">
        <p14:creationId xmlns:p14="http://schemas.microsoft.com/office/powerpoint/2010/main" val="10126399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45" tIns="46571" rIns="93145" bIns="46571" anchor="b"/>
          <a:lstStyle/>
          <a:p>
            <a:pPr algn="r" defTabSz="931863" eaLnBrk="1" hangingPunct="1"/>
            <a:fld id="{4B745817-FFD5-47A1-8659-04FD53A84887}" type="slidenum">
              <a:rPr lang="en-US" altLang="en-US" sz="1200">
                <a:latin typeface="Tahoma" pitchFamily="34" charset="0"/>
              </a:rPr>
              <a:pPr algn="r" defTabSz="931863" eaLnBrk="1" hangingPunct="1"/>
              <a:t>16</a:t>
            </a:fld>
            <a:endParaRPr lang="en-US" altLang="en-US" sz="1200">
              <a:latin typeface="Tahoma" pitchFamily="34" charset="0"/>
            </a:endParaRPr>
          </a:p>
        </p:txBody>
      </p:sp>
      <p:sp>
        <p:nvSpPr>
          <p:cNvPr id="13315" name="Rectangle 2"/>
          <p:cNvSpPr>
            <a:spLocks noGrp="1" noRot="1" noChangeAspect="1" noChangeArrowheads="1" noTextEdit="1"/>
          </p:cNvSpPr>
          <p:nvPr>
            <p:ph type="sldImg"/>
          </p:nvPr>
        </p:nvSpPr>
        <p:spPr>
          <a:xfrm>
            <a:off x="1182688" y="695325"/>
            <a:ext cx="4649787" cy="3487738"/>
          </a:xfrm>
          <a:ln/>
        </p:spPr>
      </p:sp>
      <p:sp>
        <p:nvSpPr>
          <p:cNvPr id="13316" name="Rectangle 3"/>
          <p:cNvSpPr>
            <a:spLocks noGrp="1" noChangeArrowheads="1"/>
          </p:cNvSpPr>
          <p:nvPr>
            <p:ph type="body" idx="1"/>
          </p:nvPr>
        </p:nvSpPr>
        <p:spPr>
          <a:xfrm>
            <a:off x="701675" y="4416425"/>
            <a:ext cx="5607050" cy="4184650"/>
          </a:xfrm>
          <a:noFill/>
          <a:ln/>
        </p:spPr>
        <p:txBody>
          <a:bodyPr lIns="93145" tIns="46571" rIns="93145" bIns="46571"/>
          <a:lstStyle/>
          <a:p>
            <a:endParaRPr lang="en-US" altLang="en-US"/>
          </a:p>
        </p:txBody>
      </p:sp>
    </p:spTree>
    <p:extLst>
      <p:ext uri="{BB962C8B-B14F-4D97-AF65-F5344CB8AC3E}">
        <p14:creationId xmlns:p14="http://schemas.microsoft.com/office/powerpoint/2010/main" val="2924144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45" tIns="46571" rIns="93145" bIns="46571" anchor="b"/>
          <a:lstStyle/>
          <a:p>
            <a:pPr algn="r" defTabSz="931863" eaLnBrk="1" hangingPunct="1"/>
            <a:fld id="{4B745817-FFD5-47A1-8659-04FD53A84887}" type="slidenum">
              <a:rPr lang="en-US" altLang="en-US" sz="1200">
                <a:latin typeface="Tahoma" pitchFamily="34" charset="0"/>
              </a:rPr>
              <a:pPr algn="r" defTabSz="931863" eaLnBrk="1" hangingPunct="1"/>
              <a:t>17</a:t>
            </a:fld>
            <a:endParaRPr lang="en-US" altLang="en-US" sz="1200">
              <a:latin typeface="Tahoma" pitchFamily="34" charset="0"/>
            </a:endParaRPr>
          </a:p>
        </p:txBody>
      </p:sp>
      <p:sp>
        <p:nvSpPr>
          <p:cNvPr id="13315" name="Rectangle 2"/>
          <p:cNvSpPr>
            <a:spLocks noGrp="1" noRot="1" noChangeAspect="1" noChangeArrowheads="1" noTextEdit="1"/>
          </p:cNvSpPr>
          <p:nvPr>
            <p:ph type="sldImg"/>
          </p:nvPr>
        </p:nvSpPr>
        <p:spPr>
          <a:xfrm>
            <a:off x="1182688" y="695325"/>
            <a:ext cx="4649787" cy="3487738"/>
          </a:xfrm>
          <a:ln/>
        </p:spPr>
      </p:sp>
      <p:sp>
        <p:nvSpPr>
          <p:cNvPr id="13316" name="Rectangle 3"/>
          <p:cNvSpPr>
            <a:spLocks noGrp="1" noChangeArrowheads="1"/>
          </p:cNvSpPr>
          <p:nvPr>
            <p:ph type="body" idx="1"/>
          </p:nvPr>
        </p:nvSpPr>
        <p:spPr>
          <a:xfrm>
            <a:off x="701675" y="4416425"/>
            <a:ext cx="5607050" cy="4184650"/>
          </a:xfrm>
          <a:noFill/>
          <a:ln/>
        </p:spPr>
        <p:txBody>
          <a:bodyPr lIns="93145" tIns="46571" rIns="93145" bIns="46571"/>
          <a:lstStyle/>
          <a:p>
            <a:endParaRPr lang="en-US" altLang="en-US"/>
          </a:p>
        </p:txBody>
      </p:sp>
    </p:spTree>
    <p:extLst>
      <p:ext uri="{BB962C8B-B14F-4D97-AF65-F5344CB8AC3E}">
        <p14:creationId xmlns:p14="http://schemas.microsoft.com/office/powerpoint/2010/main" val="28609108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45" tIns="46571" rIns="93145" bIns="46571" anchor="b"/>
          <a:lstStyle/>
          <a:p>
            <a:pPr algn="r" defTabSz="931863" eaLnBrk="1" hangingPunct="1"/>
            <a:fld id="{4B745817-FFD5-47A1-8659-04FD53A84887}" type="slidenum">
              <a:rPr lang="en-US" altLang="en-US" sz="1200">
                <a:latin typeface="Tahoma" pitchFamily="34" charset="0"/>
              </a:rPr>
              <a:pPr algn="r" defTabSz="931863" eaLnBrk="1" hangingPunct="1"/>
              <a:t>18</a:t>
            </a:fld>
            <a:endParaRPr lang="en-US" altLang="en-US" sz="1200">
              <a:latin typeface="Tahoma" pitchFamily="34" charset="0"/>
            </a:endParaRPr>
          </a:p>
        </p:txBody>
      </p:sp>
      <p:sp>
        <p:nvSpPr>
          <p:cNvPr id="13315" name="Rectangle 2"/>
          <p:cNvSpPr>
            <a:spLocks noGrp="1" noRot="1" noChangeAspect="1" noChangeArrowheads="1" noTextEdit="1"/>
          </p:cNvSpPr>
          <p:nvPr>
            <p:ph type="sldImg"/>
          </p:nvPr>
        </p:nvSpPr>
        <p:spPr>
          <a:xfrm>
            <a:off x="1182688" y="695325"/>
            <a:ext cx="4649787" cy="3487738"/>
          </a:xfrm>
          <a:ln/>
        </p:spPr>
      </p:sp>
      <p:sp>
        <p:nvSpPr>
          <p:cNvPr id="13316" name="Rectangle 3"/>
          <p:cNvSpPr>
            <a:spLocks noGrp="1" noChangeArrowheads="1"/>
          </p:cNvSpPr>
          <p:nvPr>
            <p:ph type="body" idx="1"/>
          </p:nvPr>
        </p:nvSpPr>
        <p:spPr>
          <a:xfrm>
            <a:off x="701675" y="4416425"/>
            <a:ext cx="5607050" cy="4184650"/>
          </a:xfrm>
          <a:noFill/>
          <a:ln/>
        </p:spPr>
        <p:txBody>
          <a:bodyPr lIns="93145" tIns="46571" rIns="93145" bIns="46571"/>
          <a:lstStyle/>
          <a:p>
            <a:endParaRPr lang="en-US" altLang="en-US"/>
          </a:p>
        </p:txBody>
      </p:sp>
    </p:spTree>
    <p:extLst>
      <p:ext uri="{BB962C8B-B14F-4D97-AF65-F5344CB8AC3E}">
        <p14:creationId xmlns:p14="http://schemas.microsoft.com/office/powerpoint/2010/main" val="19871837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45" tIns="46571" rIns="93145" bIns="46571" anchor="b"/>
          <a:lstStyle/>
          <a:p>
            <a:pPr algn="r" defTabSz="931863" eaLnBrk="1" hangingPunct="1"/>
            <a:fld id="{4B745817-FFD5-47A1-8659-04FD53A84887}" type="slidenum">
              <a:rPr lang="en-US" altLang="en-US" sz="1200">
                <a:latin typeface="Tahoma" pitchFamily="34" charset="0"/>
              </a:rPr>
              <a:pPr algn="r" defTabSz="931863" eaLnBrk="1" hangingPunct="1"/>
              <a:t>19</a:t>
            </a:fld>
            <a:endParaRPr lang="en-US" altLang="en-US" sz="1200">
              <a:latin typeface="Tahoma" pitchFamily="34" charset="0"/>
            </a:endParaRPr>
          </a:p>
        </p:txBody>
      </p:sp>
      <p:sp>
        <p:nvSpPr>
          <p:cNvPr id="13315" name="Rectangle 2"/>
          <p:cNvSpPr>
            <a:spLocks noGrp="1" noRot="1" noChangeAspect="1" noChangeArrowheads="1" noTextEdit="1"/>
          </p:cNvSpPr>
          <p:nvPr>
            <p:ph type="sldImg"/>
          </p:nvPr>
        </p:nvSpPr>
        <p:spPr>
          <a:xfrm>
            <a:off x="1182688" y="695325"/>
            <a:ext cx="4649787" cy="3487738"/>
          </a:xfrm>
          <a:ln/>
        </p:spPr>
      </p:sp>
      <p:sp>
        <p:nvSpPr>
          <p:cNvPr id="13316" name="Rectangle 3"/>
          <p:cNvSpPr>
            <a:spLocks noGrp="1" noChangeArrowheads="1"/>
          </p:cNvSpPr>
          <p:nvPr>
            <p:ph type="body" idx="1"/>
          </p:nvPr>
        </p:nvSpPr>
        <p:spPr>
          <a:xfrm>
            <a:off x="701675" y="4416425"/>
            <a:ext cx="5607050" cy="4184650"/>
          </a:xfrm>
          <a:noFill/>
          <a:ln/>
        </p:spPr>
        <p:txBody>
          <a:bodyPr lIns="93145" tIns="46571" rIns="93145" bIns="46571"/>
          <a:lstStyle/>
          <a:p>
            <a:endParaRPr lang="en-US" altLang="en-US"/>
          </a:p>
        </p:txBody>
      </p:sp>
    </p:spTree>
    <p:extLst>
      <p:ext uri="{BB962C8B-B14F-4D97-AF65-F5344CB8AC3E}">
        <p14:creationId xmlns:p14="http://schemas.microsoft.com/office/powerpoint/2010/main" val="1585587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45" tIns="46571" rIns="93145" bIns="46571" anchor="b"/>
          <a:lstStyle/>
          <a:p>
            <a:pPr algn="r" defTabSz="931863" eaLnBrk="1" hangingPunct="1"/>
            <a:fld id="{4B745817-FFD5-47A1-8659-04FD53A84887}" type="slidenum">
              <a:rPr lang="en-US" altLang="en-US" sz="1200">
                <a:latin typeface="Tahoma" pitchFamily="34" charset="0"/>
              </a:rPr>
              <a:pPr algn="r" defTabSz="931863" eaLnBrk="1" hangingPunct="1"/>
              <a:t>2</a:t>
            </a:fld>
            <a:endParaRPr lang="en-US" altLang="en-US" sz="1200">
              <a:latin typeface="Tahoma" pitchFamily="34" charset="0"/>
            </a:endParaRPr>
          </a:p>
        </p:txBody>
      </p:sp>
      <p:sp>
        <p:nvSpPr>
          <p:cNvPr id="13315" name="Rectangle 2"/>
          <p:cNvSpPr>
            <a:spLocks noGrp="1" noRot="1" noChangeAspect="1" noChangeArrowheads="1" noTextEdit="1"/>
          </p:cNvSpPr>
          <p:nvPr>
            <p:ph type="sldImg"/>
          </p:nvPr>
        </p:nvSpPr>
        <p:spPr>
          <a:xfrm>
            <a:off x="1182688" y="695325"/>
            <a:ext cx="4649787" cy="3487738"/>
          </a:xfrm>
          <a:ln/>
        </p:spPr>
      </p:sp>
      <p:sp>
        <p:nvSpPr>
          <p:cNvPr id="13316" name="Rectangle 3"/>
          <p:cNvSpPr>
            <a:spLocks noGrp="1" noChangeArrowheads="1"/>
          </p:cNvSpPr>
          <p:nvPr>
            <p:ph type="body" idx="1"/>
          </p:nvPr>
        </p:nvSpPr>
        <p:spPr>
          <a:xfrm>
            <a:off x="701675" y="4416425"/>
            <a:ext cx="5607050" cy="4184650"/>
          </a:xfrm>
          <a:noFill/>
          <a:ln/>
        </p:spPr>
        <p:txBody>
          <a:bodyPr lIns="93145" tIns="46571" rIns="93145" bIns="46571"/>
          <a:lstStyle/>
          <a:p>
            <a:endParaRPr lang="en-US" altLang="en-US"/>
          </a:p>
        </p:txBody>
      </p:sp>
    </p:spTree>
    <p:extLst>
      <p:ext uri="{BB962C8B-B14F-4D97-AF65-F5344CB8AC3E}">
        <p14:creationId xmlns:p14="http://schemas.microsoft.com/office/powerpoint/2010/main" val="3380543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45" tIns="46571" rIns="93145" bIns="46571" anchor="b"/>
          <a:lstStyle/>
          <a:p>
            <a:pPr algn="r" defTabSz="931863" eaLnBrk="1" hangingPunct="1"/>
            <a:fld id="{4B745817-FFD5-47A1-8659-04FD53A84887}" type="slidenum">
              <a:rPr lang="en-US" altLang="en-US" sz="1200">
                <a:latin typeface="Tahoma" pitchFamily="34" charset="0"/>
              </a:rPr>
              <a:pPr algn="r" defTabSz="931863" eaLnBrk="1" hangingPunct="1"/>
              <a:t>3</a:t>
            </a:fld>
            <a:endParaRPr lang="en-US" altLang="en-US" sz="1200">
              <a:latin typeface="Tahoma" pitchFamily="34" charset="0"/>
            </a:endParaRPr>
          </a:p>
        </p:txBody>
      </p:sp>
      <p:sp>
        <p:nvSpPr>
          <p:cNvPr id="13315" name="Rectangle 2"/>
          <p:cNvSpPr>
            <a:spLocks noGrp="1" noRot="1" noChangeAspect="1" noChangeArrowheads="1" noTextEdit="1"/>
          </p:cNvSpPr>
          <p:nvPr>
            <p:ph type="sldImg"/>
          </p:nvPr>
        </p:nvSpPr>
        <p:spPr>
          <a:xfrm>
            <a:off x="1182688" y="695325"/>
            <a:ext cx="4649787" cy="3487738"/>
          </a:xfrm>
          <a:ln/>
        </p:spPr>
      </p:sp>
      <p:sp>
        <p:nvSpPr>
          <p:cNvPr id="13316" name="Rectangle 3"/>
          <p:cNvSpPr>
            <a:spLocks noGrp="1" noChangeArrowheads="1"/>
          </p:cNvSpPr>
          <p:nvPr>
            <p:ph type="body" idx="1"/>
          </p:nvPr>
        </p:nvSpPr>
        <p:spPr>
          <a:xfrm>
            <a:off x="701675" y="4416425"/>
            <a:ext cx="5607050" cy="4184650"/>
          </a:xfrm>
          <a:noFill/>
          <a:ln/>
        </p:spPr>
        <p:txBody>
          <a:bodyPr lIns="93145" tIns="46571" rIns="93145" bIns="46571"/>
          <a:lstStyle/>
          <a:p>
            <a:endParaRPr lang="en-US" altLang="en-US"/>
          </a:p>
        </p:txBody>
      </p:sp>
    </p:spTree>
    <p:extLst>
      <p:ext uri="{BB962C8B-B14F-4D97-AF65-F5344CB8AC3E}">
        <p14:creationId xmlns:p14="http://schemas.microsoft.com/office/powerpoint/2010/main" val="1114545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45" tIns="46571" rIns="93145" bIns="46571" anchor="b"/>
          <a:lstStyle/>
          <a:p>
            <a:pPr algn="r" defTabSz="931863" eaLnBrk="1" hangingPunct="1"/>
            <a:fld id="{4B745817-FFD5-47A1-8659-04FD53A84887}" type="slidenum">
              <a:rPr lang="en-US" altLang="en-US" sz="1200">
                <a:latin typeface="Tahoma" pitchFamily="34" charset="0"/>
              </a:rPr>
              <a:pPr algn="r" defTabSz="931863" eaLnBrk="1" hangingPunct="1"/>
              <a:t>4</a:t>
            </a:fld>
            <a:endParaRPr lang="en-US" altLang="en-US" sz="1200">
              <a:latin typeface="Tahoma" pitchFamily="34" charset="0"/>
            </a:endParaRPr>
          </a:p>
        </p:txBody>
      </p:sp>
      <p:sp>
        <p:nvSpPr>
          <p:cNvPr id="13315" name="Rectangle 2"/>
          <p:cNvSpPr>
            <a:spLocks noGrp="1" noRot="1" noChangeAspect="1" noChangeArrowheads="1" noTextEdit="1"/>
          </p:cNvSpPr>
          <p:nvPr>
            <p:ph type="sldImg"/>
          </p:nvPr>
        </p:nvSpPr>
        <p:spPr>
          <a:xfrm>
            <a:off x="1182688" y="695325"/>
            <a:ext cx="4649787" cy="3487738"/>
          </a:xfrm>
          <a:ln/>
        </p:spPr>
      </p:sp>
      <p:sp>
        <p:nvSpPr>
          <p:cNvPr id="13316" name="Rectangle 3"/>
          <p:cNvSpPr>
            <a:spLocks noGrp="1" noChangeArrowheads="1"/>
          </p:cNvSpPr>
          <p:nvPr>
            <p:ph type="body" idx="1"/>
          </p:nvPr>
        </p:nvSpPr>
        <p:spPr>
          <a:xfrm>
            <a:off x="701675" y="4416425"/>
            <a:ext cx="5607050" cy="4184650"/>
          </a:xfrm>
          <a:noFill/>
          <a:ln/>
        </p:spPr>
        <p:txBody>
          <a:bodyPr lIns="93145" tIns="46571" rIns="93145" bIns="46571"/>
          <a:lstStyle/>
          <a:p>
            <a:endParaRPr lang="en-US" altLang="en-US"/>
          </a:p>
        </p:txBody>
      </p:sp>
    </p:spTree>
    <p:extLst>
      <p:ext uri="{BB962C8B-B14F-4D97-AF65-F5344CB8AC3E}">
        <p14:creationId xmlns:p14="http://schemas.microsoft.com/office/powerpoint/2010/main" val="3398037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45" tIns="46571" rIns="93145" bIns="46571" anchor="b"/>
          <a:lstStyle/>
          <a:p>
            <a:pPr algn="r" defTabSz="931863" eaLnBrk="1" hangingPunct="1"/>
            <a:fld id="{4B745817-FFD5-47A1-8659-04FD53A84887}" type="slidenum">
              <a:rPr lang="en-US" altLang="en-US" sz="1200">
                <a:latin typeface="Tahoma" pitchFamily="34" charset="0"/>
              </a:rPr>
              <a:pPr algn="r" defTabSz="931863" eaLnBrk="1" hangingPunct="1"/>
              <a:t>5</a:t>
            </a:fld>
            <a:endParaRPr lang="en-US" altLang="en-US" sz="1200">
              <a:latin typeface="Tahoma" pitchFamily="34" charset="0"/>
            </a:endParaRPr>
          </a:p>
        </p:txBody>
      </p:sp>
      <p:sp>
        <p:nvSpPr>
          <p:cNvPr id="13315" name="Rectangle 2"/>
          <p:cNvSpPr>
            <a:spLocks noGrp="1" noRot="1" noChangeAspect="1" noChangeArrowheads="1" noTextEdit="1"/>
          </p:cNvSpPr>
          <p:nvPr>
            <p:ph type="sldImg"/>
          </p:nvPr>
        </p:nvSpPr>
        <p:spPr>
          <a:xfrm>
            <a:off x="1182688" y="695325"/>
            <a:ext cx="4649787" cy="3487738"/>
          </a:xfrm>
          <a:ln/>
        </p:spPr>
      </p:sp>
      <p:sp>
        <p:nvSpPr>
          <p:cNvPr id="13316" name="Rectangle 3"/>
          <p:cNvSpPr>
            <a:spLocks noGrp="1" noChangeArrowheads="1"/>
          </p:cNvSpPr>
          <p:nvPr>
            <p:ph type="body" idx="1"/>
          </p:nvPr>
        </p:nvSpPr>
        <p:spPr>
          <a:xfrm>
            <a:off x="701675" y="4416425"/>
            <a:ext cx="5607050" cy="4184650"/>
          </a:xfrm>
          <a:noFill/>
          <a:ln/>
        </p:spPr>
        <p:txBody>
          <a:bodyPr lIns="93145" tIns="46571" rIns="93145" bIns="46571"/>
          <a:lstStyle/>
          <a:p>
            <a:endParaRPr lang="en-US" altLang="en-US"/>
          </a:p>
        </p:txBody>
      </p:sp>
    </p:spTree>
    <p:extLst>
      <p:ext uri="{BB962C8B-B14F-4D97-AF65-F5344CB8AC3E}">
        <p14:creationId xmlns:p14="http://schemas.microsoft.com/office/powerpoint/2010/main" val="75032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45" tIns="46571" rIns="93145" bIns="46571" anchor="b"/>
          <a:lstStyle/>
          <a:p>
            <a:pPr algn="r" defTabSz="931863" eaLnBrk="1" hangingPunct="1"/>
            <a:fld id="{4B745817-FFD5-47A1-8659-04FD53A84887}" type="slidenum">
              <a:rPr lang="en-US" altLang="en-US" sz="1200">
                <a:latin typeface="Tahoma" pitchFamily="34" charset="0"/>
              </a:rPr>
              <a:pPr algn="r" defTabSz="931863" eaLnBrk="1" hangingPunct="1"/>
              <a:t>6</a:t>
            </a:fld>
            <a:endParaRPr lang="en-US" altLang="en-US" sz="1200">
              <a:latin typeface="Tahoma" pitchFamily="34" charset="0"/>
            </a:endParaRPr>
          </a:p>
        </p:txBody>
      </p:sp>
      <p:sp>
        <p:nvSpPr>
          <p:cNvPr id="13315" name="Rectangle 2"/>
          <p:cNvSpPr>
            <a:spLocks noGrp="1" noRot="1" noChangeAspect="1" noChangeArrowheads="1" noTextEdit="1"/>
          </p:cNvSpPr>
          <p:nvPr>
            <p:ph type="sldImg"/>
          </p:nvPr>
        </p:nvSpPr>
        <p:spPr>
          <a:xfrm>
            <a:off x="1182688" y="695325"/>
            <a:ext cx="4649787" cy="3487738"/>
          </a:xfrm>
          <a:ln/>
        </p:spPr>
      </p:sp>
      <p:sp>
        <p:nvSpPr>
          <p:cNvPr id="13316" name="Rectangle 3"/>
          <p:cNvSpPr>
            <a:spLocks noGrp="1" noChangeArrowheads="1"/>
          </p:cNvSpPr>
          <p:nvPr>
            <p:ph type="body" idx="1"/>
          </p:nvPr>
        </p:nvSpPr>
        <p:spPr>
          <a:xfrm>
            <a:off x="701675" y="4416425"/>
            <a:ext cx="5607050" cy="4184650"/>
          </a:xfrm>
          <a:noFill/>
          <a:ln/>
        </p:spPr>
        <p:txBody>
          <a:bodyPr lIns="93145" tIns="46571" rIns="93145" bIns="46571"/>
          <a:lstStyle/>
          <a:p>
            <a:endParaRPr lang="en-US" altLang="en-US"/>
          </a:p>
        </p:txBody>
      </p:sp>
    </p:spTree>
    <p:extLst>
      <p:ext uri="{BB962C8B-B14F-4D97-AF65-F5344CB8AC3E}">
        <p14:creationId xmlns:p14="http://schemas.microsoft.com/office/powerpoint/2010/main" val="31306161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45" tIns="46571" rIns="93145" bIns="46571" anchor="b"/>
          <a:lstStyle/>
          <a:p>
            <a:pPr algn="r" defTabSz="931863" eaLnBrk="1" hangingPunct="1"/>
            <a:fld id="{4B745817-FFD5-47A1-8659-04FD53A84887}" type="slidenum">
              <a:rPr lang="en-US" altLang="en-US" sz="1200">
                <a:latin typeface="Tahoma" pitchFamily="34" charset="0"/>
              </a:rPr>
              <a:pPr algn="r" defTabSz="931863" eaLnBrk="1" hangingPunct="1"/>
              <a:t>7</a:t>
            </a:fld>
            <a:endParaRPr lang="en-US" altLang="en-US" sz="1200">
              <a:latin typeface="Tahoma" pitchFamily="34" charset="0"/>
            </a:endParaRPr>
          </a:p>
        </p:txBody>
      </p:sp>
      <p:sp>
        <p:nvSpPr>
          <p:cNvPr id="13315" name="Rectangle 2"/>
          <p:cNvSpPr>
            <a:spLocks noGrp="1" noRot="1" noChangeAspect="1" noChangeArrowheads="1" noTextEdit="1"/>
          </p:cNvSpPr>
          <p:nvPr>
            <p:ph type="sldImg"/>
          </p:nvPr>
        </p:nvSpPr>
        <p:spPr>
          <a:xfrm>
            <a:off x="1182688" y="695325"/>
            <a:ext cx="4649787" cy="3487738"/>
          </a:xfrm>
          <a:ln/>
        </p:spPr>
      </p:sp>
      <p:sp>
        <p:nvSpPr>
          <p:cNvPr id="13316" name="Rectangle 3"/>
          <p:cNvSpPr>
            <a:spLocks noGrp="1" noChangeArrowheads="1"/>
          </p:cNvSpPr>
          <p:nvPr>
            <p:ph type="body" idx="1"/>
          </p:nvPr>
        </p:nvSpPr>
        <p:spPr>
          <a:xfrm>
            <a:off x="701675" y="4416425"/>
            <a:ext cx="5607050" cy="4184650"/>
          </a:xfrm>
          <a:noFill/>
          <a:ln/>
        </p:spPr>
        <p:txBody>
          <a:bodyPr lIns="93145" tIns="46571" rIns="93145" bIns="46571"/>
          <a:lstStyle/>
          <a:p>
            <a:endParaRPr lang="en-US" altLang="en-US"/>
          </a:p>
        </p:txBody>
      </p:sp>
    </p:spTree>
    <p:extLst>
      <p:ext uri="{BB962C8B-B14F-4D97-AF65-F5344CB8AC3E}">
        <p14:creationId xmlns:p14="http://schemas.microsoft.com/office/powerpoint/2010/main" val="983027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45" tIns="46571" rIns="93145" bIns="46571" anchor="b"/>
          <a:lstStyle/>
          <a:p>
            <a:pPr algn="r" defTabSz="931863" eaLnBrk="1" hangingPunct="1"/>
            <a:fld id="{4B745817-FFD5-47A1-8659-04FD53A84887}" type="slidenum">
              <a:rPr lang="en-US" altLang="en-US" sz="1200">
                <a:latin typeface="Tahoma" pitchFamily="34" charset="0"/>
              </a:rPr>
              <a:pPr algn="r" defTabSz="931863" eaLnBrk="1" hangingPunct="1"/>
              <a:t>8</a:t>
            </a:fld>
            <a:endParaRPr lang="en-US" altLang="en-US" sz="1200">
              <a:latin typeface="Tahoma" pitchFamily="34" charset="0"/>
            </a:endParaRPr>
          </a:p>
        </p:txBody>
      </p:sp>
      <p:sp>
        <p:nvSpPr>
          <p:cNvPr id="13315" name="Rectangle 2"/>
          <p:cNvSpPr>
            <a:spLocks noGrp="1" noRot="1" noChangeAspect="1" noChangeArrowheads="1" noTextEdit="1"/>
          </p:cNvSpPr>
          <p:nvPr>
            <p:ph type="sldImg"/>
          </p:nvPr>
        </p:nvSpPr>
        <p:spPr>
          <a:xfrm>
            <a:off x="1182688" y="695325"/>
            <a:ext cx="4649787" cy="3487738"/>
          </a:xfrm>
          <a:ln/>
        </p:spPr>
      </p:sp>
      <p:sp>
        <p:nvSpPr>
          <p:cNvPr id="13316" name="Rectangle 3"/>
          <p:cNvSpPr>
            <a:spLocks noGrp="1" noChangeArrowheads="1"/>
          </p:cNvSpPr>
          <p:nvPr>
            <p:ph type="body" idx="1"/>
          </p:nvPr>
        </p:nvSpPr>
        <p:spPr>
          <a:xfrm>
            <a:off x="701675" y="4416425"/>
            <a:ext cx="5607050" cy="4184650"/>
          </a:xfrm>
          <a:noFill/>
          <a:ln/>
        </p:spPr>
        <p:txBody>
          <a:bodyPr lIns="93145" tIns="46571" rIns="93145" bIns="46571"/>
          <a:lstStyle/>
          <a:p>
            <a:endParaRPr lang="en-US" altLang="en-US"/>
          </a:p>
        </p:txBody>
      </p:sp>
    </p:spTree>
    <p:extLst>
      <p:ext uri="{BB962C8B-B14F-4D97-AF65-F5344CB8AC3E}">
        <p14:creationId xmlns:p14="http://schemas.microsoft.com/office/powerpoint/2010/main" val="3917216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45" tIns="46571" rIns="93145" bIns="46571" anchor="b"/>
          <a:lstStyle/>
          <a:p>
            <a:pPr algn="r" defTabSz="931863" eaLnBrk="1" hangingPunct="1"/>
            <a:fld id="{4B745817-FFD5-47A1-8659-04FD53A84887}" type="slidenum">
              <a:rPr lang="en-US" altLang="en-US" sz="1200">
                <a:latin typeface="Tahoma" pitchFamily="34" charset="0"/>
              </a:rPr>
              <a:pPr algn="r" defTabSz="931863" eaLnBrk="1" hangingPunct="1"/>
              <a:t>9</a:t>
            </a:fld>
            <a:endParaRPr lang="en-US" altLang="en-US" sz="1200">
              <a:latin typeface="Tahoma" pitchFamily="34" charset="0"/>
            </a:endParaRPr>
          </a:p>
        </p:txBody>
      </p:sp>
      <p:sp>
        <p:nvSpPr>
          <p:cNvPr id="13315" name="Rectangle 2"/>
          <p:cNvSpPr>
            <a:spLocks noGrp="1" noRot="1" noChangeAspect="1" noChangeArrowheads="1" noTextEdit="1"/>
          </p:cNvSpPr>
          <p:nvPr>
            <p:ph type="sldImg"/>
          </p:nvPr>
        </p:nvSpPr>
        <p:spPr>
          <a:xfrm>
            <a:off x="1182688" y="695325"/>
            <a:ext cx="4649787" cy="3487738"/>
          </a:xfrm>
          <a:ln/>
        </p:spPr>
      </p:sp>
      <p:sp>
        <p:nvSpPr>
          <p:cNvPr id="13316" name="Rectangle 3"/>
          <p:cNvSpPr>
            <a:spLocks noGrp="1" noChangeArrowheads="1"/>
          </p:cNvSpPr>
          <p:nvPr>
            <p:ph type="body" idx="1"/>
          </p:nvPr>
        </p:nvSpPr>
        <p:spPr>
          <a:xfrm>
            <a:off x="701675" y="4416425"/>
            <a:ext cx="5607050" cy="4184650"/>
          </a:xfrm>
          <a:noFill/>
          <a:ln/>
        </p:spPr>
        <p:txBody>
          <a:bodyPr lIns="93145" tIns="46571" rIns="93145" bIns="46571"/>
          <a:lstStyle/>
          <a:p>
            <a:endParaRPr lang="en-US" altLang="en-US"/>
          </a:p>
        </p:txBody>
      </p:sp>
    </p:spTree>
    <p:extLst>
      <p:ext uri="{BB962C8B-B14F-4D97-AF65-F5344CB8AC3E}">
        <p14:creationId xmlns:p14="http://schemas.microsoft.com/office/powerpoint/2010/main" val="26979788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ctrTitle"/>
          </p:nvPr>
        </p:nvSpPr>
        <p:spPr>
          <a:xfrm>
            <a:off x="1377950" y="1304925"/>
            <a:ext cx="7156450" cy="685800"/>
          </a:xfrm>
        </p:spPr>
        <p:txBody>
          <a:bodyPr/>
          <a:lstStyle>
            <a:lvl1pPr>
              <a:defRPr sz="3600">
                <a:solidFill>
                  <a:schemeClr val="bg2"/>
                </a:solidFill>
              </a:defRPr>
            </a:lvl1pPr>
          </a:lstStyle>
          <a:p>
            <a:r>
              <a:rPr lang="en-US"/>
              <a:t>Show Title</a:t>
            </a:r>
          </a:p>
        </p:txBody>
      </p:sp>
      <p:sp>
        <p:nvSpPr>
          <p:cNvPr id="76803" name="Rectangle 3"/>
          <p:cNvSpPr>
            <a:spLocks noGrp="1" noChangeArrowheads="1"/>
          </p:cNvSpPr>
          <p:nvPr>
            <p:ph type="subTitle" idx="1"/>
          </p:nvPr>
        </p:nvSpPr>
        <p:spPr>
          <a:xfrm>
            <a:off x="4572000" y="4876800"/>
            <a:ext cx="4343400" cy="1524000"/>
          </a:xfrm>
        </p:spPr>
        <p:txBody>
          <a:bodyPr/>
          <a:lstStyle>
            <a:lvl1pPr marL="0" indent="0">
              <a:buFont typeface="Wingdings" pitchFamily="2" charset="2"/>
              <a:buNone/>
              <a:defRPr>
                <a:solidFill>
                  <a:srgbClr val="DB540D"/>
                </a:solidFill>
                <a:effectLst>
                  <a:outerShdw blurRad="38100" dist="38100" dir="2700000" algn="tl">
                    <a:srgbClr val="C0C0C0"/>
                  </a:outerShdw>
                </a:effectLst>
              </a:defRPr>
            </a:lvl1pPr>
          </a:lstStyle>
          <a:p>
            <a:r>
              <a:rPr lang="en-US"/>
              <a:t>Click to edit personal info</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chemeClr val="tx1"/>
              </a:buClr>
              <a:buFont typeface="Arial" pitchFamily="34" charset="0"/>
              <a:buChar char="•"/>
              <a:defRPr/>
            </a:lvl1pPr>
            <a:lvl2pPr>
              <a:buClr>
                <a:schemeClr val="tx1"/>
              </a:buClr>
              <a:buFont typeface="Arial" pitchFamily="34" charset="0"/>
              <a:buChar char="•"/>
              <a:defRPr/>
            </a:lvl2pPr>
            <a:lvl3pPr>
              <a:buClr>
                <a:schemeClr val="tx1"/>
              </a:buClr>
              <a:buFont typeface="Arial" pitchFamily="34" charset="0"/>
              <a:buChar char="•"/>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828800" y="1524000"/>
            <a:ext cx="3352800" cy="4876800"/>
          </a:xfrm>
        </p:spPr>
        <p:txBody>
          <a:bodyPr/>
          <a:lstStyle>
            <a:lvl1pPr>
              <a:buClr>
                <a:schemeClr val="tx1"/>
              </a:buClr>
              <a:buFont typeface="Arial" pitchFamily="34" charset="0"/>
              <a:buChar char="•"/>
              <a:defRPr sz="2800"/>
            </a:lvl1pPr>
            <a:lvl2pPr>
              <a:buClr>
                <a:schemeClr val="tx1"/>
              </a:buClr>
              <a:buFont typeface="Arial" pitchFamily="34" charset="0"/>
              <a:buChar char="•"/>
              <a:defRPr sz="2400"/>
            </a:lvl2pPr>
            <a:lvl3pPr>
              <a:buClr>
                <a:schemeClr val="tx1"/>
              </a:buClr>
              <a:buFont typeface="Arial" pitchFamily="34" charset="0"/>
              <a:buChar cha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34000" y="1524000"/>
            <a:ext cx="3352800" cy="4876800"/>
          </a:xfrm>
        </p:spPr>
        <p:txBody>
          <a:bodyPr/>
          <a:lstStyle>
            <a:lvl1pPr>
              <a:buClr>
                <a:schemeClr val="tx1"/>
              </a:buClr>
              <a:buFont typeface="Arial" pitchFamily="34" charset="0"/>
              <a:buChar char="•"/>
              <a:defRPr sz="2800"/>
            </a:lvl1pPr>
            <a:lvl2pPr>
              <a:buClr>
                <a:schemeClr val="tx1"/>
              </a:buClr>
              <a:buFont typeface="Arial" pitchFamily="34" charset="0"/>
              <a:buChar char="•"/>
              <a:defRPr sz="2400"/>
            </a:lvl2pPr>
            <a:lvl3pPr>
              <a:buClr>
                <a:schemeClr val="tx1"/>
              </a:buClr>
              <a:buFont typeface="Arial" pitchFamily="34" charset="0"/>
              <a:buChar cha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ChangeArrowheads="1"/>
          </p:cNvSpPr>
          <p:nvPr userDrawn="1"/>
        </p:nvSpPr>
        <p:spPr bwMode="auto">
          <a:xfrm>
            <a:off x="7162800" y="0"/>
            <a:ext cx="1981200" cy="1219200"/>
          </a:xfrm>
          <a:prstGeom prst="rect">
            <a:avLst/>
          </a:prstGeom>
          <a:solidFill>
            <a:schemeClr val="bg1"/>
          </a:solidFill>
          <a:ln>
            <a:noFill/>
          </a:ln>
          <a:extLst/>
        </p:spPr>
        <p:txBody>
          <a:bodyPr/>
          <a:lstStyle>
            <a:lvl1pPr>
              <a:defRPr sz="1600">
                <a:solidFill>
                  <a:schemeClr val="tx1"/>
                </a:solidFill>
                <a:latin typeface="BauerBodni Titl BT" pitchFamily="82" charset="0"/>
              </a:defRPr>
            </a:lvl1pPr>
            <a:lvl2pPr marL="742950" indent="-285750">
              <a:defRPr sz="1600">
                <a:solidFill>
                  <a:schemeClr val="tx1"/>
                </a:solidFill>
                <a:latin typeface="BauerBodni Titl BT" pitchFamily="82" charset="0"/>
              </a:defRPr>
            </a:lvl2pPr>
            <a:lvl3pPr marL="1143000" indent="-228600">
              <a:defRPr sz="1600">
                <a:solidFill>
                  <a:schemeClr val="tx1"/>
                </a:solidFill>
                <a:latin typeface="BauerBodni Titl BT" pitchFamily="82" charset="0"/>
              </a:defRPr>
            </a:lvl3pPr>
            <a:lvl4pPr marL="1600200" indent="-228600">
              <a:defRPr sz="1600">
                <a:solidFill>
                  <a:schemeClr val="tx1"/>
                </a:solidFill>
                <a:latin typeface="BauerBodni Titl BT" pitchFamily="82" charset="0"/>
              </a:defRPr>
            </a:lvl4pPr>
            <a:lvl5pPr marL="2057400" indent="-228600">
              <a:defRPr sz="1600">
                <a:solidFill>
                  <a:schemeClr val="tx1"/>
                </a:solidFill>
                <a:latin typeface="BauerBodni Titl BT" pitchFamily="82" charset="0"/>
              </a:defRPr>
            </a:lvl5pPr>
            <a:lvl6pPr marL="2514600" indent="-228600" eaLnBrk="0" fontAlgn="base" hangingPunct="0">
              <a:spcBef>
                <a:spcPct val="0"/>
              </a:spcBef>
              <a:spcAft>
                <a:spcPct val="0"/>
              </a:spcAft>
              <a:defRPr sz="1600">
                <a:solidFill>
                  <a:schemeClr val="tx1"/>
                </a:solidFill>
                <a:latin typeface="BauerBodni Titl BT" pitchFamily="82" charset="0"/>
              </a:defRPr>
            </a:lvl6pPr>
            <a:lvl7pPr marL="2971800" indent="-228600" eaLnBrk="0" fontAlgn="base" hangingPunct="0">
              <a:spcBef>
                <a:spcPct val="0"/>
              </a:spcBef>
              <a:spcAft>
                <a:spcPct val="0"/>
              </a:spcAft>
              <a:defRPr sz="1600">
                <a:solidFill>
                  <a:schemeClr val="tx1"/>
                </a:solidFill>
                <a:latin typeface="BauerBodni Titl BT" pitchFamily="82" charset="0"/>
              </a:defRPr>
            </a:lvl7pPr>
            <a:lvl8pPr marL="3429000" indent="-228600" eaLnBrk="0" fontAlgn="base" hangingPunct="0">
              <a:spcBef>
                <a:spcPct val="0"/>
              </a:spcBef>
              <a:spcAft>
                <a:spcPct val="0"/>
              </a:spcAft>
              <a:defRPr sz="1600">
                <a:solidFill>
                  <a:schemeClr val="tx1"/>
                </a:solidFill>
                <a:latin typeface="BauerBodni Titl BT" pitchFamily="82" charset="0"/>
              </a:defRPr>
            </a:lvl8pPr>
            <a:lvl9pPr marL="3886200" indent="-228600" eaLnBrk="0" fontAlgn="base" hangingPunct="0">
              <a:spcBef>
                <a:spcPct val="0"/>
              </a:spcBef>
              <a:spcAft>
                <a:spcPct val="0"/>
              </a:spcAft>
              <a:defRPr sz="1600">
                <a:solidFill>
                  <a:schemeClr val="tx1"/>
                </a:solidFill>
                <a:latin typeface="BauerBodni Titl BT" pitchFamily="82" charset="0"/>
              </a:defRPr>
            </a:lvl9pPr>
          </a:lstStyle>
          <a:p>
            <a:pPr eaLnBrk="1" hangingPunct="1">
              <a:defRPr/>
            </a:pPr>
            <a:endParaRPr lang="en-US" altLang="en-US"/>
          </a:p>
        </p:txBody>
      </p:sp>
      <p:sp>
        <p:nvSpPr>
          <p:cNvPr id="3" name="TextBox 2"/>
          <p:cNvSpPr txBox="1"/>
          <p:nvPr userDrawn="1"/>
        </p:nvSpPr>
        <p:spPr>
          <a:xfrm>
            <a:off x="0" y="6400800"/>
            <a:ext cx="9144000" cy="553998"/>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400" b="1" kern="1200" cap="all" dirty="0">
                <a:ln w="6350">
                  <a:noFill/>
                </a:ln>
                <a:solidFill>
                  <a:srgbClr val="0B4A8F"/>
                </a:solidFill>
                <a:effectLst/>
                <a:latin typeface="+mn-lt"/>
                <a:ea typeface="+mn-ea"/>
                <a:cs typeface="+mn-cs"/>
              </a:rPr>
              <a:t>One Civil Air Patrol, excelling in service to our nation and our members!</a:t>
            </a:r>
          </a:p>
          <a:p>
            <a:pPr eaLnBrk="1" hangingPunct="1">
              <a:defRPr/>
            </a:pPr>
            <a:endParaRPr lang="en-US" dirty="0">
              <a:solidFill>
                <a:srgbClr val="0B4A8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609600"/>
            <a:ext cx="20193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609600"/>
            <a:ext cx="59055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1" cstate="print"/>
          <a:srcRect/>
          <a:stretch>
            <a:fillRect/>
          </a:stretch>
        </a:blipFill>
        <a:effectLst/>
      </p:bgPr>
    </p:bg>
    <p:spTree>
      <p:nvGrpSpPr>
        <p:cNvPr id="1" name=""/>
        <p:cNvGrpSpPr/>
        <p:nvPr/>
      </p:nvGrpSpPr>
      <p:grpSpPr>
        <a:xfrm>
          <a:off x="0" y="0"/>
          <a:ext cx="0" cy="0"/>
          <a:chOff x="0" y="0"/>
          <a:chExt cx="0" cy="0"/>
        </a:xfrm>
      </p:grpSpPr>
      <p:sp>
        <p:nvSpPr>
          <p:cNvPr id="7" name="Rectangle 6"/>
          <p:cNvSpPr/>
          <p:nvPr userDrawn="1"/>
        </p:nvSpPr>
        <p:spPr bwMode="auto">
          <a:xfrm rot="10800000">
            <a:off x="0" y="1219200"/>
            <a:ext cx="9144000" cy="5638800"/>
          </a:xfrm>
          <a:prstGeom prst="rect">
            <a:avLst/>
          </a:prstGeom>
          <a:gradFill flip="none" rotWithShape="1">
            <a:gsLst>
              <a:gs pos="0">
                <a:srgbClr val="002060"/>
              </a:gs>
              <a:gs pos="15000">
                <a:schemeClr val="accent5">
                  <a:lumMod val="0"/>
                  <a:lumOff val="100000"/>
                </a:schemeClr>
              </a:gs>
              <a:gs pos="36000">
                <a:schemeClr val="accent5">
                  <a:lumMod val="100000"/>
                </a:schemeClr>
              </a:gs>
            </a:gsLst>
            <a:lin ang="16200000" scaled="1"/>
            <a:tileRect/>
          </a:gradFill>
          <a:ln w="9525" cap="flat" cmpd="sng" algn="ctr">
            <a:noFill/>
            <a:prstDash val="solid"/>
            <a:round/>
            <a:headEnd type="none" w="med" len="med"/>
            <a:tailEnd type="none" w="med" len="med"/>
          </a:ln>
          <a:effectLst>
            <a:outerShdw dist="35921" dir="2700000" algn="ctr" rotWithShape="0">
              <a:schemeClr val="bg2"/>
            </a:outerShdw>
          </a:effectLst>
        </p:spPr>
        <p:txBody>
          <a:bodyPr/>
          <a:lstStyle/>
          <a:p>
            <a:pPr eaLnBrk="1" hangingPunct="1">
              <a:defRPr/>
            </a:pPr>
            <a:endParaRPr lang="en-US"/>
          </a:p>
        </p:txBody>
      </p:sp>
      <p:sp>
        <p:nvSpPr>
          <p:cNvPr id="75778" name="Rectangle 2"/>
          <p:cNvSpPr>
            <a:spLocks noGrp="1" noChangeArrowheads="1"/>
          </p:cNvSpPr>
          <p:nvPr>
            <p:ph type="title"/>
          </p:nvPr>
        </p:nvSpPr>
        <p:spPr bwMode="auto">
          <a:xfrm>
            <a:off x="609600" y="609600"/>
            <a:ext cx="80772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title</a:t>
            </a:r>
          </a:p>
        </p:txBody>
      </p:sp>
      <p:sp>
        <p:nvSpPr>
          <p:cNvPr id="1027" name="Rectangle 3"/>
          <p:cNvSpPr>
            <a:spLocks noGrp="1" noChangeArrowheads="1"/>
          </p:cNvSpPr>
          <p:nvPr>
            <p:ph type="body" idx="1"/>
          </p:nvPr>
        </p:nvSpPr>
        <p:spPr bwMode="auto">
          <a:xfrm>
            <a:off x="1828800" y="1524000"/>
            <a:ext cx="68580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text</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3" name="Picture 2"/>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1296" y="76200"/>
            <a:ext cx="1752600" cy="1752600"/>
          </a:xfrm>
          <a:prstGeom prst="rect">
            <a:avLst/>
          </a:prstGeom>
        </p:spPr>
      </p:pic>
    </p:spTree>
  </p:cSld>
  <p:clrMap bg1="lt1" tx1="dk1" bg2="lt2" tx2="dk2" accent1="accent1" accent2="accent2" accent3="accent3" accent4="accent4" accent5="accent5" accent6="accent6" hlink="hlink" folHlink="folHlink"/>
  <p:sldLayoutIdLst>
    <p:sldLayoutId id="2147484547" r:id="rId1"/>
    <p:sldLayoutId id="2147484542" r:id="rId2"/>
    <p:sldLayoutId id="2147484543" r:id="rId3"/>
    <p:sldLayoutId id="2147484544" r:id="rId4"/>
    <p:sldLayoutId id="2147484546" r:id="rId5"/>
    <p:sldLayoutId id="2147484548" r:id="rId6"/>
    <p:sldLayoutId id="2147484550" r:id="rId7"/>
    <p:sldLayoutId id="2147484551" r:id="rId8"/>
    <p:sldLayoutId id="2147484552" r:id="rId9"/>
  </p:sldLayoutIdLst>
  <p:txStyles>
    <p:titleStyle>
      <a:lvl1pPr algn="l" rtl="0" eaLnBrk="0" fontAlgn="base" hangingPunct="0">
        <a:spcBef>
          <a:spcPct val="0"/>
        </a:spcBef>
        <a:spcAft>
          <a:spcPct val="0"/>
        </a:spcAft>
        <a:defRPr sz="3200" b="1">
          <a:solidFill>
            <a:srgbClr val="0B4A8F"/>
          </a:solidFill>
          <a:effectLst/>
          <a:latin typeface="+mj-lt"/>
          <a:ea typeface="+mj-ea"/>
          <a:cs typeface="+mj-cs"/>
        </a:defRPr>
      </a:lvl1pPr>
      <a:lvl2pPr algn="l" rtl="0" eaLnBrk="0" fontAlgn="base" hangingPunct="0">
        <a:spcBef>
          <a:spcPct val="0"/>
        </a:spcBef>
        <a:spcAft>
          <a:spcPct val="0"/>
        </a:spcAft>
        <a:defRPr sz="3200" b="1">
          <a:solidFill>
            <a:srgbClr val="0B4A8F"/>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200" b="1">
          <a:solidFill>
            <a:srgbClr val="0B4A8F"/>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200" b="1">
          <a:solidFill>
            <a:srgbClr val="0B4A8F"/>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200" b="1">
          <a:solidFill>
            <a:srgbClr val="0B4A8F"/>
          </a:solidFill>
          <a:effectLst>
            <a:outerShdw blurRad="38100" dist="38100" dir="2700000" algn="tl">
              <a:srgbClr val="C0C0C0"/>
            </a:outerShdw>
          </a:effectLst>
          <a:latin typeface="Arial" charset="0"/>
        </a:defRPr>
      </a:lvl5pPr>
      <a:lvl6pPr marL="4572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6pPr>
      <a:lvl7pPr marL="9144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7pPr>
      <a:lvl8pPr marL="13716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8pPr>
      <a:lvl9pPr marL="18288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lr>
          <a:srgbClr val="FF0000"/>
        </a:buClr>
        <a:buFont typeface="Wingdings" pitchFamily="2" charset="2"/>
        <a:buChar char=""/>
        <a:defRPr b="1">
          <a:solidFill>
            <a:srgbClr val="333333"/>
          </a:solidFill>
          <a:latin typeface="+mn-lt"/>
          <a:ea typeface="+mn-ea"/>
          <a:cs typeface="+mn-cs"/>
        </a:defRPr>
      </a:lvl1pPr>
      <a:lvl2pPr marL="742950" indent="-285750" algn="l" rtl="0" eaLnBrk="0" fontAlgn="base" hangingPunct="0">
        <a:spcBef>
          <a:spcPct val="20000"/>
        </a:spcBef>
        <a:spcAft>
          <a:spcPct val="0"/>
        </a:spcAft>
        <a:buClr>
          <a:srgbClr val="FF0000"/>
        </a:buClr>
        <a:buFont typeface="Wingdings" pitchFamily="2" charset="2"/>
        <a:buChar char=""/>
        <a:defRPr b="1">
          <a:solidFill>
            <a:srgbClr val="333333"/>
          </a:solidFill>
          <a:latin typeface="+mn-lt"/>
        </a:defRPr>
      </a:lvl2pPr>
      <a:lvl3pPr marL="1143000" indent="-228600" algn="l" rtl="0" eaLnBrk="0" fontAlgn="base" hangingPunct="0">
        <a:spcBef>
          <a:spcPct val="20000"/>
        </a:spcBef>
        <a:spcAft>
          <a:spcPct val="0"/>
        </a:spcAft>
        <a:buClr>
          <a:srgbClr val="FF0000"/>
        </a:buClr>
        <a:buFont typeface="Wingdings" pitchFamily="2" charset="2"/>
        <a:buChar char=""/>
        <a:defRPr b="1">
          <a:solidFill>
            <a:srgbClr val="333333"/>
          </a:solidFill>
          <a:latin typeface="+mn-lt"/>
        </a:defRPr>
      </a:lvl3pPr>
      <a:lvl4pPr marL="1600200" indent="-228600" algn="l" rtl="0" eaLnBrk="0" fontAlgn="base" hangingPunct="0">
        <a:spcBef>
          <a:spcPct val="20000"/>
        </a:spcBef>
        <a:spcAft>
          <a:spcPct val="0"/>
        </a:spcAft>
        <a:buFont typeface="Wingdings" pitchFamily="2" charset="2"/>
        <a:buChar char="Ø"/>
        <a:defRPr b="1">
          <a:solidFill>
            <a:srgbClr val="333333"/>
          </a:solidFill>
          <a:latin typeface="+mn-lt"/>
        </a:defRPr>
      </a:lvl4pPr>
      <a:lvl5pPr marL="2057400" indent="-228600" algn="l" rtl="0" eaLnBrk="0" fontAlgn="base" hangingPunct="0">
        <a:spcBef>
          <a:spcPct val="20000"/>
        </a:spcBef>
        <a:spcAft>
          <a:spcPct val="0"/>
        </a:spcAft>
        <a:buFont typeface="Wingdings" pitchFamily="2" charset="2"/>
        <a:buChar char="Ø"/>
        <a:defRPr b="1">
          <a:solidFill>
            <a:srgbClr val="333333"/>
          </a:solidFill>
          <a:latin typeface="+mn-lt"/>
        </a:defRPr>
      </a:lvl5pPr>
      <a:lvl6pPr marL="2514600" indent="-228600" algn="l" rtl="0" fontAlgn="base">
        <a:spcBef>
          <a:spcPct val="20000"/>
        </a:spcBef>
        <a:spcAft>
          <a:spcPct val="0"/>
        </a:spcAft>
        <a:buFont typeface="Wingdings" pitchFamily="2" charset="2"/>
        <a:buChar char="Ø"/>
        <a:defRPr b="1">
          <a:solidFill>
            <a:srgbClr val="333333"/>
          </a:solidFill>
          <a:latin typeface="+mn-lt"/>
        </a:defRPr>
      </a:lvl6pPr>
      <a:lvl7pPr marL="2971800" indent="-228600" algn="l" rtl="0" fontAlgn="base">
        <a:spcBef>
          <a:spcPct val="20000"/>
        </a:spcBef>
        <a:spcAft>
          <a:spcPct val="0"/>
        </a:spcAft>
        <a:buFont typeface="Wingdings" pitchFamily="2" charset="2"/>
        <a:buChar char="Ø"/>
        <a:defRPr b="1">
          <a:solidFill>
            <a:srgbClr val="333333"/>
          </a:solidFill>
          <a:latin typeface="+mn-lt"/>
        </a:defRPr>
      </a:lvl7pPr>
      <a:lvl8pPr marL="3429000" indent="-228600" algn="l" rtl="0" fontAlgn="base">
        <a:spcBef>
          <a:spcPct val="20000"/>
        </a:spcBef>
        <a:spcAft>
          <a:spcPct val="0"/>
        </a:spcAft>
        <a:buFont typeface="Wingdings" pitchFamily="2" charset="2"/>
        <a:buChar char="Ø"/>
        <a:defRPr b="1">
          <a:solidFill>
            <a:srgbClr val="333333"/>
          </a:solidFill>
          <a:latin typeface="+mn-lt"/>
        </a:defRPr>
      </a:lvl8pPr>
      <a:lvl9pPr marL="3886200" indent="-228600" algn="l" rtl="0" fontAlgn="base">
        <a:spcBef>
          <a:spcPct val="20000"/>
        </a:spcBef>
        <a:spcAft>
          <a:spcPct val="0"/>
        </a:spcAft>
        <a:buFont typeface="Wingdings" pitchFamily="2" charset="2"/>
        <a:buChar char="Ø"/>
        <a:defRPr b="1">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7"/>
          <p:cNvSpPr/>
          <p:nvPr/>
        </p:nvSpPr>
        <p:spPr bwMode="auto">
          <a:xfrm rot="10800000">
            <a:off x="0" y="1219200"/>
            <a:ext cx="9144000" cy="5638800"/>
          </a:xfrm>
          <a:prstGeom prst="rect">
            <a:avLst/>
          </a:prstGeom>
          <a:gradFill flip="none" rotWithShape="1">
            <a:gsLst>
              <a:gs pos="0">
                <a:srgbClr val="002060"/>
              </a:gs>
              <a:gs pos="15000">
                <a:schemeClr val="accent5">
                  <a:lumMod val="0"/>
                  <a:lumOff val="100000"/>
                </a:schemeClr>
              </a:gs>
              <a:gs pos="36000">
                <a:schemeClr val="accent5">
                  <a:lumMod val="100000"/>
                </a:schemeClr>
              </a:gs>
            </a:gsLst>
            <a:lin ang="16200000" scaled="1"/>
            <a:tileRect/>
          </a:gradFill>
          <a:ln w="9525" cap="flat" cmpd="sng" algn="ctr">
            <a:noFill/>
            <a:prstDash val="solid"/>
            <a:round/>
            <a:headEnd type="none" w="med" len="med"/>
            <a:tailEnd type="none" w="med" len="med"/>
          </a:ln>
          <a:effectLst>
            <a:outerShdw dist="35921" dir="2700000" algn="ctr" rotWithShape="0">
              <a:schemeClr val="bg2"/>
            </a:outerShdw>
          </a:effectLst>
        </p:spPr>
        <p:txBody>
          <a:bodyPr/>
          <a:lstStyle/>
          <a:p>
            <a:pPr eaLnBrk="1" hangingPunct="1">
              <a:defRPr/>
            </a:pPr>
            <a:endParaRPr lang="en-US"/>
          </a:p>
        </p:txBody>
      </p:sp>
      <p:sp>
        <p:nvSpPr>
          <p:cNvPr id="2050" name="Rectangle 2"/>
          <p:cNvSpPr>
            <a:spLocks noGrp="1" noChangeArrowheads="1"/>
          </p:cNvSpPr>
          <p:nvPr>
            <p:ph type="ctrTitle" idx="4294967295"/>
          </p:nvPr>
        </p:nvSpPr>
        <p:spPr>
          <a:xfrm>
            <a:off x="3009900" y="2247902"/>
            <a:ext cx="6096000" cy="2743199"/>
          </a:xfrm>
        </p:spPr>
        <p:txBody>
          <a:bodyPr anchor="b">
            <a:normAutofit fontScale="90000"/>
          </a:bodyPr>
          <a:lstStyle/>
          <a:p>
            <a:pPr algn="ctr" eaLnBrk="1" hangingPunct="1">
              <a:defRPr/>
            </a:pPr>
            <a:r>
              <a:rPr lang="en-US" sz="5400" dirty="0"/>
              <a:t>October Down Day</a:t>
            </a:r>
            <a:br>
              <a:rPr lang="en-US" sz="5400" dirty="0"/>
            </a:br>
            <a:br>
              <a:rPr lang="en-US" sz="5400" dirty="0"/>
            </a:br>
            <a:endParaRPr lang="en-US" sz="3600" dirty="0">
              <a:solidFill>
                <a:schemeClr val="tx1"/>
              </a:solidFill>
            </a:endParaRPr>
          </a:p>
        </p:txBody>
      </p:sp>
      <p:sp>
        <p:nvSpPr>
          <p:cNvPr id="5" name="Rectangle 4"/>
          <p:cNvSpPr/>
          <p:nvPr/>
        </p:nvSpPr>
        <p:spPr>
          <a:xfrm>
            <a:off x="0" y="209550"/>
            <a:ext cx="9144000" cy="800100"/>
          </a:xfrm>
          <a:prstGeom prst="rect">
            <a:avLst/>
          </a:prstGeom>
        </p:spPr>
        <p:txBody>
          <a:bodyPr>
            <a:spAutoFit/>
          </a:bodyPr>
          <a:lstStyle/>
          <a:p>
            <a:pPr algn="ctr" eaLnBrk="1" hangingPunct="1">
              <a:defRPr/>
            </a:pPr>
            <a:r>
              <a:rPr lang="en-US" sz="4600" b="1" dirty="0">
                <a:solidFill>
                  <a:srgbClr val="0B4A8F"/>
                </a:solidFill>
                <a:effectLst>
                  <a:outerShdw blurRad="38100" dist="38100" dir="2700000" algn="tl">
                    <a:srgbClr val="000000">
                      <a:alpha val="43137"/>
                    </a:srgbClr>
                  </a:outerShdw>
                </a:effectLst>
                <a:latin typeface="+mj-lt"/>
              </a:rPr>
              <a:t>Civil Air Patrol</a:t>
            </a:r>
          </a:p>
        </p:txBody>
      </p:sp>
      <p:sp>
        <p:nvSpPr>
          <p:cNvPr id="6" name="TextBox 5"/>
          <p:cNvSpPr txBox="1"/>
          <p:nvPr/>
        </p:nvSpPr>
        <p:spPr>
          <a:xfrm>
            <a:off x="0" y="6434138"/>
            <a:ext cx="9144000" cy="307777"/>
          </a:xfrm>
          <a:prstGeom prst="rect">
            <a:avLst/>
          </a:prstGeom>
          <a:noFill/>
        </p:spPr>
        <p:txBody>
          <a:bodyPr>
            <a:spAutoFit/>
          </a:bodyPr>
          <a:lstStyle/>
          <a:p>
            <a:pPr algn="ctr" eaLnBrk="1" hangingPunct="1">
              <a:defRPr/>
            </a:pPr>
            <a:r>
              <a:rPr lang="en-US" sz="1400" b="1" cap="all" dirty="0">
                <a:ln w="6350">
                  <a:noFill/>
                </a:ln>
                <a:solidFill>
                  <a:srgbClr val="0B4A8F"/>
                </a:solidFill>
                <a:latin typeface="+mj-lt"/>
              </a:rPr>
              <a:t>One Civil Air Patrol, excelling in service to our nation and our members!</a:t>
            </a:r>
          </a:p>
        </p:txBody>
      </p:sp>
      <p:pic>
        <p:nvPicPr>
          <p:cNvPr id="10" name="Picture 7" descr="CAP Prop Logo no text.eps"/>
          <p:cNvPicPr>
            <a:picLocks noChangeAspect="1"/>
          </p:cNvPicPr>
          <p:nvPr/>
        </p:nvPicPr>
        <p:blipFill>
          <a:blip r:embed="rId3" cstate="print"/>
          <a:srcRect/>
          <a:stretch>
            <a:fillRect/>
          </a:stretch>
        </p:blipFill>
        <p:spPr bwMode="auto">
          <a:xfrm>
            <a:off x="152400" y="76200"/>
            <a:ext cx="1143000" cy="1000125"/>
          </a:xfrm>
          <a:prstGeom prst="rect">
            <a:avLst/>
          </a:prstGeom>
          <a:noFill/>
          <a:ln w="9525">
            <a:noFill/>
            <a:miter lim="800000"/>
            <a:headEnd/>
            <a:tailEnd/>
          </a:ln>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2133600"/>
            <a:ext cx="2971800" cy="2971800"/>
          </a:xfrm>
          <a:prstGeom prst="rect">
            <a:avLst/>
          </a:prstGeom>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457200" y="2146280"/>
            <a:ext cx="8915400" cy="3046988"/>
          </a:xfrm>
          <a:prstGeom prst="rect">
            <a:avLst/>
          </a:prstGeom>
          <a:noFill/>
          <a:ln w="9525">
            <a:noFill/>
            <a:miter lim="800000"/>
            <a:headEnd/>
            <a:tailEnd/>
          </a:ln>
        </p:spPr>
        <p:txBody>
          <a:bodyPr>
            <a:spAutoFit/>
          </a:bodyPr>
          <a:lstStyle/>
          <a:p>
            <a:pPr marL="1200150" lvl="2"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People with Mental illness (including PTSD) - MIND</a:t>
            </a:r>
          </a:p>
          <a:p>
            <a:pPr marL="1200150" lvl="2"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Youth who are bullied by peers        - RELATIONSHIPS</a:t>
            </a:r>
          </a:p>
          <a:p>
            <a:pPr marL="1200150" lvl="2"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Alaska Native and Native American - RELATIONSHIPS</a:t>
            </a:r>
          </a:p>
          <a:p>
            <a:pPr marL="1200150" lvl="2"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People with Relationship Problems  - RELATIONSHIPS</a:t>
            </a:r>
          </a:p>
          <a:p>
            <a:pPr marL="1200150" lvl="2"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People with Financial Problems        - (multiple)</a:t>
            </a:r>
          </a:p>
          <a:p>
            <a:pPr marL="1200150" lvl="2"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People with Substance Abuse Problems - BODY</a:t>
            </a:r>
          </a:p>
          <a:p>
            <a:pPr marL="1200150" lvl="2"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LGBTQ Youth                                   - RELATIONSHIPS</a:t>
            </a:r>
          </a:p>
          <a:p>
            <a:pPr marL="1200150" lvl="2"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People with a serious illness                    - BODY</a:t>
            </a:r>
          </a:p>
        </p:txBody>
      </p:sp>
      <p:sp>
        <p:nvSpPr>
          <p:cNvPr id="5" name="Rectangle 4"/>
          <p:cNvSpPr/>
          <p:nvPr/>
        </p:nvSpPr>
        <p:spPr>
          <a:xfrm>
            <a:off x="1295400" y="215900"/>
            <a:ext cx="5867400" cy="707886"/>
          </a:xfrm>
          <a:prstGeom prst="rect">
            <a:avLst/>
          </a:prstGeom>
        </p:spPr>
        <p:txBody>
          <a:bodyPr>
            <a:spAutoFit/>
          </a:bodyPr>
          <a:lstStyle/>
          <a:p>
            <a:pPr algn="ctr" eaLnBrk="1" hangingPunct="1">
              <a:defRPr/>
            </a:pPr>
            <a:r>
              <a:rPr lang="en-US" sz="4000" b="1" dirty="0">
                <a:effectLst>
                  <a:outerShdw blurRad="38100" dist="38100" dir="2700000" algn="tl">
                    <a:srgbClr val="000000">
                      <a:alpha val="43137"/>
                    </a:srgbClr>
                  </a:outerShdw>
                </a:effectLst>
                <a:latin typeface="+mj-lt"/>
              </a:rPr>
              <a:t>     </a:t>
            </a:r>
            <a:r>
              <a:rPr lang="en-US" sz="4000" b="1" dirty="0">
                <a:solidFill>
                  <a:srgbClr val="0B4A8F"/>
                </a:solidFill>
                <a:effectLst>
                  <a:outerShdw blurRad="38100" dist="38100" dir="2700000" algn="tl">
                    <a:srgbClr val="000000">
                      <a:alpha val="43137"/>
                    </a:srgbClr>
                  </a:outerShdw>
                </a:effectLst>
                <a:latin typeface="+mj-lt"/>
              </a:rPr>
              <a:t>Suicide Awareness </a:t>
            </a:r>
            <a:r>
              <a:rPr lang="en-US" sz="4000" b="1" dirty="0">
                <a:effectLst>
                  <a:outerShdw blurRad="38100" dist="38100" dir="2700000" algn="tl">
                    <a:srgbClr val="000000">
                      <a:alpha val="43137"/>
                    </a:srgbClr>
                  </a:outerShdw>
                </a:effectLst>
                <a:latin typeface="+mj-lt"/>
              </a:rPr>
              <a:t> </a:t>
            </a:r>
          </a:p>
        </p:txBody>
      </p:sp>
      <p:sp>
        <p:nvSpPr>
          <p:cNvPr id="4" name="TextBox 3"/>
          <p:cNvSpPr txBox="1"/>
          <p:nvPr/>
        </p:nvSpPr>
        <p:spPr>
          <a:xfrm>
            <a:off x="36513" y="5562600"/>
            <a:ext cx="9144000" cy="585788"/>
          </a:xfrm>
          <a:prstGeom prst="rect">
            <a:avLst/>
          </a:prstGeom>
          <a:noFill/>
        </p:spPr>
        <p:txBody>
          <a:bodyPr>
            <a:spAutoFit/>
          </a:bodyPr>
          <a:lstStyle/>
          <a:p>
            <a:pPr algn="ctr" eaLnBrk="1" hangingPunct="1">
              <a:defRPr/>
            </a:pPr>
            <a:endParaRPr lang="en-CA" b="1" cap="all" dirty="0">
              <a:ln w="6350">
                <a:noFill/>
              </a:ln>
              <a:solidFill>
                <a:srgbClr val="0B4A8F"/>
              </a:solidFill>
              <a:effectLst>
                <a:outerShdw blurRad="127000" dist="200000" dir="2700000" algn="tl" rotWithShape="0">
                  <a:srgbClr val="000000">
                    <a:alpha val="30000"/>
                  </a:srgbClr>
                </a:outerShdw>
              </a:effectLst>
              <a:latin typeface="+mj-lt"/>
            </a:endParaRPr>
          </a:p>
          <a:p>
            <a:pPr algn="ctr" eaLnBrk="1" hangingPunct="1">
              <a:defRPr/>
            </a:pPr>
            <a:endParaRPr lang="en-US" dirty="0"/>
          </a:p>
        </p:txBody>
      </p:sp>
    </p:spTree>
    <p:extLst>
      <p:ext uri="{BB962C8B-B14F-4D97-AF65-F5344CB8AC3E}">
        <p14:creationId xmlns:p14="http://schemas.microsoft.com/office/powerpoint/2010/main" val="2812358730"/>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114300" y="2895600"/>
            <a:ext cx="8915400" cy="1815882"/>
          </a:xfrm>
          <a:prstGeom prst="rect">
            <a:avLst/>
          </a:prstGeom>
          <a:noFill/>
          <a:ln w="9525">
            <a:noFill/>
            <a:miter lim="800000"/>
            <a:headEnd/>
            <a:tailEnd/>
          </a:ln>
        </p:spPr>
        <p:txBody>
          <a:bodyPr>
            <a:spAutoFit/>
          </a:bodyPr>
          <a:lstStyle/>
          <a:p>
            <a:pPr lvl="1"/>
            <a:r>
              <a:rPr lang="en-US" sz="2800" dirty="0">
                <a:latin typeface="Arial" panose="020B0604020202020204" pitchFamily="34" charset="0"/>
                <a:cs typeface="Arial" panose="020B0604020202020204" pitchFamily="34" charset="0"/>
              </a:rPr>
              <a:t>“Suicide does not discriminate. People of all genders, ages, and ethnicities can be at risk. Suicidal behavior is complex and there is no single cause.” </a:t>
            </a:r>
          </a:p>
        </p:txBody>
      </p:sp>
      <p:sp>
        <p:nvSpPr>
          <p:cNvPr id="5" name="Rectangle 4"/>
          <p:cNvSpPr/>
          <p:nvPr/>
        </p:nvSpPr>
        <p:spPr>
          <a:xfrm>
            <a:off x="1295400" y="215900"/>
            <a:ext cx="5867400" cy="707886"/>
          </a:xfrm>
          <a:prstGeom prst="rect">
            <a:avLst/>
          </a:prstGeom>
        </p:spPr>
        <p:txBody>
          <a:bodyPr>
            <a:spAutoFit/>
          </a:bodyPr>
          <a:lstStyle/>
          <a:p>
            <a:pPr algn="ctr" eaLnBrk="1" hangingPunct="1">
              <a:defRPr/>
            </a:pPr>
            <a:r>
              <a:rPr lang="en-US" sz="4000" b="1" dirty="0">
                <a:effectLst>
                  <a:outerShdw blurRad="38100" dist="38100" dir="2700000" algn="tl">
                    <a:srgbClr val="000000">
                      <a:alpha val="43137"/>
                    </a:srgbClr>
                  </a:outerShdw>
                </a:effectLst>
                <a:latin typeface="+mj-lt"/>
              </a:rPr>
              <a:t>     </a:t>
            </a:r>
            <a:r>
              <a:rPr lang="en-US" sz="4000" b="1" dirty="0">
                <a:solidFill>
                  <a:srgbClr val="0B4A8F"/>
                </a:solidFill>
                <a:effectLst>
                  <a:outerShdw blurRad="38100" dist="38100" dir="2700000" algn="tl">
                    <a:srgbClr val="000000">
                      <a:alpha val="43137"/>
                    </a:srgbClr>
                  </a:outerShdw>
                </a:effectLst>
                <a:latin typeface="+mj-lt"/>
              </a:rPr>
              <a:t>Suicide Awareness </a:t>
            </a:r>
            <a:r>
              <a:rPr lang="en-US" sz="4000" b="1" dirty="0">
                <a:effectLst>
                  <a:outerShdw blurRad="38100" dist="38100" dir="2700000" algn="tl">
                    <a:srgbClr val="000000">
                      <a:alpha val="43137"/>
                    </a:srgbClr>
                  </a:outerShdw>
                </a:effectLst>
                <a:latin typeface="+mj-lt"/>
              </a:rPr>
              <a:t> </a:t>
            </a:r>
          </a:p>
        </p:txBody>
      </p:sp>
      <p:sp>
        <p:nvSpPr>
          <p:cNvPr id="4" name="TextBox 3"/>
          <p:cNvSpPr txBox="1"/>
          <p:nvPr/>
        </p:nvSpPr>
        <p:spPr>
          <a:xfrm>
            <a:off x="36513" y="5562600"/>
            <a:ext cx="9144000" cy="585788"/>
          </a:xfrm>
          <a:prstGeom prst="rect">
            <a:avLst/>
          </a:prstGeom>
          <a:noFill/>
        </p:spPr>
        <p:txBody>
          <a:bodyPr>
            <a:spAutoFit/>
          </a:bodyPr>
          <a:lstStyle/>
          <a:p>
            <a:pPr algn="ctr" eaLnBrk="1" hangingPunct="1">
              <a:defRPr/>
            </a:pPr>
            <a:endParaRPr lang="en-CA" b="1" cap="all" dirty="0">
              <a:ln w="6350">
                <a:noFill/>
              </a:ln>
              <a:solidFill>
                <a:srgbClr val="0B4A8F"/>
              </a:solidFill>
              <a:effectLst>
                <a:outerShdw blurRad="127000" dist="200000" dir="2700000" algn="tl" rotWithShape="0">
                  <a:srgbClr val="000000">
                    <a:alpha val="30000"/>
                  </a:srgbClr>
                </a:outerShdw>
              </a:effectLst>
              <a:latin typeface="+mj-lt"/>
            </a:endParaRPr>
          </a:p>
          <a:p>
            <a:pPr algn="ctr" eaLnBrk="1" hangingPunct="1">
              <a:defRPr/>
            </a:pPr>
            <a:endParaRPr lang="en-US" dirty="0"/>
          </a:p>
        </p:txBody>
      </p:sp>
    </p:spTree>
    <p:extLst>
      <p:ext uri="{BB962C8B-B14F-4D97-AF65-F5344CB8AC3E}">
        <p14:creationId xmlns:p14="http://schemas.microsoft.com/office/powerpoint/2010/main" val="237760094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17929" y="1905000"/>
            <a:ext cx="8915400" cy="4154984"/>
          </a:xfrm>
          <a:prstGeom prst="rect">
            <a:avLst/>
          </a:prstGeom>
          <a:noFill/>
          <a:ln w="9525">
            <a:noFill/>
            <a:miter lim="800000"/>
            <a:headEnd/>
            <a:tailEnd/>
          </a:ln>
        </p:spPr>
        <p:txBody>
          <a:bodyPr>
            <a:spAutoFit/>
          </a:bodyPr>
          <a:lstStyle/>
          <a:p>
            <a:pPr lvl="1" algn="ctr"/>
            <a:r>
              <a:rPr lang="en-US" sz="2400" b="1" dirty="0">
                <a:latin typeface="Arial" panose="020B0604020202020204" pitchFamily="34" charset="0"/>
                <a:cs typeface="Arial" panose="020B0604020202020204" pitchFamily="34" charset="0"/>
              </a:rPr>
              <a:t>WARNING SIGNS</a:t>
            </a:r>
          </a:p>
          <a:p>
            <a:pPr lvl="1"/>
            <a:endParaRPr lang="en-US" sz="2400" dirty="0"/>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Talking about wanting to die or wanting to kill themselves</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Talking about feeling empty, hopeless, or having no reason to live</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Making a plan or looking for a way to kill themselves, such as searching online, stockpiling pills, or buying a gun</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Talking about great guilt or shame; extreme self-hating thoughts</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Talking about feeling trapped or feeling that there are no solutions</a:t>
            </a:r>
          </a:p>
        </p:txBody>
      </p:sp>
      <p:sp>
        <p:nvSpPr>
          <p:cNvPr id="5" name="Rectangle 4"/>
          <p:cNvSpPr/>
          <p:nvPr/>
        </p:nvSpPr>
        <p:spPr>
          <a:xfrm>
            <a:off x="1295400" y="215900"/>
            <a:ext cx="5867400" cy="707886"/>
          </a:xfrm>
          <a:prstGeom prst="rect">
            <a:avLst/>
          </a:prstGeom>
        </p:spPr>
        <p:txBody>
          <a:bodyPr>
            <a:spAutoFit/>
          </a:bodyPr>
          <a:lstStyle/>
          <a:p>
            <a:pPr algn="ctr" eaLnBrk="1" hangingPunct="1">
              <a:defRPr/>
            </a:pPr>
            <a:r>
              <a:rPr lang="en-US" sz="4000" b="1" dirty="0">
                <a:effectLst>
                  <a:outerShdw blurRad="38100" dist="38100" dir="2700000" algn="tl">
                    <a:srgbClr val="000000">
                      <a:alpha val="43137"/>
                    </a:srgbClr>
                  </a:outerShdw>
                </a:effectLst>
                <a:latin typeface="+mj-lt"/>
              </a:rPr>
              <a:t>     </a:t>
            </a:r>
            <a:r>
              <a:rPr lang="en-US" sz="4000" b="1" dirty="0">
                <a:solidFill>
                  <a:srgbClr val="0B4A8F"/>
                </a:solidFill>
                <a:effectLst>
                  <a:outerShdw blurRad="38100" dist="38100" dir="2700000" algn="tl">
                    <a:srgbClr val="000000">
                      <a:alpha val="43137"/>
                    </a:srgbClr>
                  </a:outerShdw>
                </a:effectLst>
                <a:latin typeface="+mj-lt"/>
              </a:rPr>
              <a:t>Suicide Awareness </a:t>
            </a:r>
            <a:r>
              <a:rPr lang="en-US" sz="4000" b="1" dirty="0">
                <a:effectLst>
                  <a:outerShdw blurRad="38100" dist="38100" dir="2700000" algn="tl">
                    <a:srgbClr val="000000">
                      <a:alpha val="43137"/>
                    </a:srgbClr>
                  </a:outerShdw>
                </a:effectLst>
                <a:latin typeface="+mj-lt"/>
              </a:rPr>
              <a:t> </a:t>
            </a:r>
          </a:p>
        </p:txBody>
      </p:sp>
      <p:sp>
        <p:nvSpPr>
          <p:cNvPr id="4" name="TextBox 3"/>
          <p:cNvSpPr txBox="1"/>
          <p:nvPr/>
        </p:nvSpPr>
        <p:spPr>
          <a:xfrm>
            <a:off x="36513" y="5562600"/>
            <a:ext cx="9144000" cy="585788"/>
          </a:xfrm>
          <a:prstGeom prst="rect">
            <a:avLst/>
          </a:prstGeom>
          <a:noFill/>
        </p:spPr>
        <p:txBody>
          <a:bodyPr>
            <a:spAutoFit/>
          </a:bodyPr>
          <a:lstStyle/>
          <a:p>
            <a:pPr algn="ctr" eaLnBrk="1" hangingPunct="1">
              <a:defRPr/>
            </a:pPr>
            <a:endParaRPr lang="en-CA" b="1" cap="all" dirty="0">
              <a:ln w="6350">
                <a:noFill/>
              </a:ln>
              <a:solidFill>
                <a:srgbClr val="0B4A8F"/>
              </a:solidFill>
              <a:effectLst>
                <a:outerShdw blurRad="127000" dist="200000" dir="2700000" algn="tl" rotWithShape="0">
                  <a:srgbClr val="000000">
                    <a:alpha val="30000"/>
                  </a:srgbClr>
                </a:outerShdw>
              </a:effectLst>
              <a:latin typeface="+mj-lt"/>
            </a:endParaRPr>
          </a:p>
          <a:p>
            <a:pPr algn="ctr" eaLnBrk="1" hangingPunct="1">
              <a:defRPr/>
            </a:pPr>
            <a:endParaRPr lang="en-US" dirty="0"/>
          </a:p>
        </p:txBody>
      </p:sp>
    </p:spTree>
    <p:extLst>
      <p:ext uri="{BB962C8B-B14F-4D97-AF65-F5344CB8AC3E}">
        <p14:creationId xmlns:p14="http://schemas.microsoft.com/office/powerpoint/2010/main" val="1278279933"/>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17929" y="1905000"/>
            <a:ext cx="8915400" cy="3785652"/>
          </a:xfrm>
          <a:prstGeom prst="rect">
            <a:avLst/>
          </a:prstGeom>
          <a:noFill/>
          <a:ln w="9525">
            <a:noFill/>
            <a:miter lim="800000"/>
            <a:headEnd/>
            <a:tailEnd/>
          </a:ln>
        </p:spPr>
        <p:txBody>
          <a:bodyPr>
            <a:spAutoFit/>
          </a:bodyPr>
          <a:lstStyle/>
          <a:p>
            <a:pPr lvl="1" algn="ctr"/>
            <a:r>
              <a:rPr lang="en-US" sz="2400" b="1" dirty="0">
                <a:latin typeface="Arial" panose="020B0604020202020204" pitchFamily="34" charset="0"/>
                <a:cs typeface="Arial" panose="020B0604020202020204" pitchFamily="34" charset="0"/>
              </a:rPr>
              <a:t>WARNING SIGNS</a:t>
            </a:r>
            <a:br>
              <a:rPr lang="en-US" sz="2400" b="1" dirty="0">
                <a:latin typeface="Arial" panose="020B0604020202020204" pitchFamily="34" charset="0"/>
                <a:cs typeface="Arial" panose="020B0604020202020204" pitchFamily="34" charset="0"/>
              </a:rPr>
            </a:br>
            <a:endParaRPr lang="en-US" sz="2400" b="1"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Feeling unbearable pain (emotional pain or physical pain)</a:t>
            </a:r>
          </a:p>
          <a:p>
            <a:pPr marL="914400" lvl="1"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Talking about being a burden to others</a:t>
            </a:r>
          </a:p>
          <a:p>
            <a:pPr marL="914400" lvl="1"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Using alcohol or drugs more often</a:t>
            </a:r>
          </a:p>
          <a:p>
            <a:pPr marL="914400" lvl="1"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Acting anxious or agitated</a:t>
            </a:r>
          </a:p>
          <a:p>
            <a:pPr marL="914400" lvl="1"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Isolation from friends and loved ones</a:t>
            </a:r>
          </a:p>
          <a:p>
            <a:pPr lvl="1"/>
            <a:endParaRPr lang="en-US" sz="2400" dirty="0"/>
          </a:p>
        </p:txBody>
      </p:sp>
      <p:sp>
        <p:nvSpPr>
          <p:cNvPr id="5" name="Rectangle 4"/>
          <p:cNvSpPr/>
          <p:nvPr/>
        </p:nvSpPr>
        <p:spPr>
          <a:xfrm>
            <a:off x="1295400" y="215900"/>
            <a:ext cx="5867400" cy="707886"/>
          </a:xfrm>
          <a:prstGeom prst="rect">
            <a:avLst/>
          </a:prstGeom>
        </p:spPr>
        <p:txBody>
          <a:bodyPr>
            <a:spAutoFit/>
          </a:bodyPr>
          <a:lstStyle/>
          <a:p>
            <a:pPr algn="ctr" eaLnBrk="1" hangingPunct="1">
              <a:defRPr/>
            </a:pPr>
            <a:r>
              <a:rPr lang="en-US" sz="4000" b="1" dirty="0">
                <a:effectLst>
                  <a:outerShdw blurRad="38100" dist="38100" dir="2700000" algn="tl">
                    <a:srgbClr val="000000">
                      <a:alpha val="43137"/>
                    </a:srgbClr>
                  </a:outerShdw>
                </a:effectLst>
                <a:latin typeface="+mj-lt"/>
              </a:rPr>
              <a:t>     </a:t>
            </a:r>
            <a:r>
              <a:rPr lang="en-US" sz="4000" b="1" dirty="0">
                <a:solidFill>
                  <a:srgbClr val="0B4A8F"/>
                </a:solidFill>
                <a:effectLst>
                  <a:outerShdw blurRad="38100" dist="38100" dir="2700000" algn="tl">
                    <a:srgbClr val="000000">
                      <a:alpha val="43137"/>
                    </a:srgbClr>
                  </a:outerShdw>
                </a:effectLst>
                <a:latin typeface="+mj-lt"/>
              </a:rPr>
              <a:t>Suicide Awareness </a:t>
            </a:r>
            <a:r>
              <a:rPr lang="en-US" sz="4000" b="1" dirty="0">
                <a:effectLst>
                  <a:outerShdw blurRad="38100" dist="38100" dir="2700000" algn="tl">
                    <a:srgbClr val="000000">
                      <a:alpha val="43137"/>
                    </a:srgbClr>
                  </a:outerShdw>
                </a:effectLst>
                <a:latin typeface="+mj-lt"/>
              </a:rPr>
              <a:t> </a:t>
            </a:r>
          </a:p>
        </p:txBody>
      </p:sp>
      <p:sp>
        <p:nvSpPr>
          <p:cNvPr id="4" name="TextBox 3"/>
          <p:cNvSpPr txBox="1"/>
          <p:nvPr/>
        </p:nvSpPr>
        <p:spPr>
          <a:xfrm>
            <a:off x="36513" y="5562600"/>
            <a:ext cx="9144000" cy="585788"/>
          </a:xfrm>
          <a:prstGeom prst="rect">
            <a:avLst/>
          </a:prstGeom>
          <a:noFill/>
        </p:spPr>
        <p:txBody>
          <a:bodyPr>
            <a:spAutoFit/>
          </a:bodyPr>
          <a:lstStyle/>
          <a:p>
            <a:pPr algn="ctr" eaLnBrk="1" hangingPunct="1">
              <a:defRPr/>
            </a:pPr>
            <a:endParaRPr lang="en-CA" b="1" cap="all" dirty="0">
              <a:ln w="6350">
                <a:noFill/>
              </a:ln>
              <a:solidFill>
                <a:srgbClr val="0B4A8F"/>
              </a:solidFill>
              <a:effectLst>
                <a:outerShdw blurRad="127000" dist="200000" dir="2700000" algn="tl" rotWithShape="0">
                  <a:srgbClr val="000000">
                    <a:alpha val="30000"/>
                  </a:srgbClr>
                </a:outerShdw>
              </a:effectLst>
              <a:latin typeface="+mj-lt"/>
            </a:endParaRPr>
          </a:p>
          <a:p>
            <a:pPr algn="ctr" eaLnBrk="1" hangingPunct="1">
              <a:defRPr/>
            </a:pPr>
            <a:endParaRPr lang="en-US" dirty="0"/>
          </a:p>
        </p:txBody>
      </p:sp>
    </p:spTree>
    <p:extLst>
      <p:ext uri="{BB962C8B-B14F-4D97-AF65-F5344CB8AC3E}">
        <p14:creationId xmlns:p14="http://schemas.microsoft.com/office/powerpoint/2010/main" val="2799453215"/>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17929" y="1905000"/>
            <a:ext cx="8915400" cy="3785652"/>
          </a:xfrm>
          <a:prstGeom prst="rect">
            <a:avLst/>
          </a:prstGeom>
          <a:noFill/>
          <a:ln w="9525">
            <a:noFill/>
            <a:miter lim="800000"/>
            <a:headEnd/>
            <a:tailEnd/>
          </a:ln>
        </p:spPr>
        <p:txBody>
          <a:bodyPr>
            <a:spAutoFit/>
          </a:bodyPr>
          <a:lstStyle/>
          <a:p>
            <a:pPr lvl="1" algn="ctr"/>
            <a:r>
              <a:rPr lang="en-US" sz="2400" b="1" dirty="0">
                <a:latin typeface="Arial" panose="020B0604020202020204" pitchFamily="34" charset="0"/>
                <a:cs typeface="Arial" panose="020B0604020202020204" pitchFamily="34" charset="0"/>
              </a:rPr>
              <a:t>WARNING SIGNS</a:t>
            </a:r>
            <a:br>
              <a:rPr lang="en-US" sz="2400" b="1" dirty="0">
                <a:latin typeface="Arial" panose="020B0604020202020204" pitchFamily="34" charset="0"/>
                <a:cs typeface="Arial" panose="020B0604020202020204" pitchFamily="34" charset="0"/>
              </a:rPr>
            </a:br>
            <a:endParaRPr lang="en-US" sz="2400" b="1" dirty="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Changing eating and/or disrupted sleep patterns</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Showing rage or talking about seeking revenge</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Taking great risks that could lead to death, such as driving extremely fast</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Talking or thinking about death often</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Displaying extreme mood swings, suddenly changing from very sad to very calm or happy</a:t>
            </a:r>
          </a:p>
          <a:p>
            <a:pPr lvl="1"/>
            <a:endParaRPr lang="en-US" sz="2400" dirty="0"/>
          </a:p>
        </p:txBody>
      </p:sp>
      <p:sp>
        <p:nvSpPr>
          <p:cNvPr id="5" name="Rectangle 4"/>
          <p:cNvSpPr/>
          <p:nvPr/>
        </p:nvSpPr>
        <p:spPr>
          <a:xfrm>
            <a:off x="1295400" y="215900"/>
            <a:ext cx="5867400" cy="707886"/>
          </a:xfrm>
          <a:prstGeom prst="rect">
            <a:avLst/>
          </a:prstGeom>
        </p:spPr>
        <p:txBody>
          <a:bodyPr>
            <a:spAutoFit/>
          </a:bodyPr>
          <a:lstStyle/>
          <a:p>
            <a:pPr algn="ctr" eaLnBrk="1" hangingPunct="1">
              <a:defRPr/>
            </a:pPr>
            <a:r>
              <a:rPr lang="en-US" sz="4000" b="1" dirty="0">
                <a:effectLst>
                  <a:outerShdw blurRad="38100" dist="38100" dir="2700000" algn="tl">
                    <a:srgbClr val="000000">
                      <a:alpha val="43137"/>
                    </a:srgbClr>
                  </a:outerShdw>
                </a:effectLst>
                <a:latin typeface="+mj-lt"/>
              </a:rPr>
              <a:t>     </a:t>
            </a:r>
            <a:r>
              <a:rPr lang="en-US" sz="4000" b="1" dirty="0">
                <a:solidFill>
                  <a:srgbClr val="0B4A8F"/>
                </a:solidFill>
                <a:effectLst>
                  <a:outerShdw blurRad="38100" dist="38100" dir="2700000" algn="tl">
                    <a:srgbClr val="000000">
                      <a:alpha val="43137"/>
                    </a:srgbClr>
                  </a:outerShdw>
                </a:effectLst>
                <a:latin typeface="+mj-lt"/>
              </a:rPr>
              <a:t>Suicide Awareness </a:t>
            </a:r>
            <a:r>
              <a:rPr lang="en-US" sz="4000" b="1" dirty="0">
                <a:effectLst>
                  <a:outerShdw blurRad="38100" dist="38100" dir="2700000" algn="tl">
                    <a:srgbClr val="000000">
                      <a:alpha val="43137"/>
                    </a:srgbClr>
                  </a:outerShdw>
                </a:effectLst>
                <a:latin typeface="+mj-lt"/>
              </a:rPr>
              <a:t> </a:t>
            </a:r>
          </a:p>
        </p:txBody>
      </p:sp>
      <p:sp>
        <p:nvSpPr>
          <p:cNvPr id="4" name="TextBox 3"/>
          <p:cNvSpPr txBox="1"/>
          <p:nvPr/>
        </p:nvSpPr>
        <p:spPr>
          <a:xfrm>
            <a:off x="36513" y="5562600"/>
            <a:ext cx="9144000" cy="585788"/>
          </a:xfrm>
          <a:prstGeom prst="rect">
            <a:avLst/>
          </a:prstGeom>
          <a:noFill/>
        </p:spPr>
        <p:txBody>
          <a:bodyPr>
            <a:spAutoFit/>
          </a:bodyPr>
          <a:lstStyle/>
          <a:p>
            <a:pPr algn="ctr" eaLnBrk="1" hangingPunct="1">
              <a:defRPr/>
            </a:pPr>
            <a:endParaRPr lang="en-CA" b="1" cap="all" dirty="0">
              <a:ln w="6350">
                <a:noFill/>
              </a:ln>
              <a:solidFill>
                <a:srgbClr val="0B4A8F"/>
              </a:solidFill>
              <a:effectLst>
                <a:outerShdw blurRad="127000" dist="200000" dir="2700000" algn="tl" rotWithShape="0">
                  <a:srgbClr val="000000">
                    <a:alpha val="30000"/>
                  </a:srgbClr>
                </a:outerShdw>
              </a:effectLst>
              <a:latin typeface="+mj-lt"/>
            </a:endParaRPr>
          </a:p>
          <a:p>
            <a:pPr algn="ctr" eaLnBrk="1" hangingPunct="1">
              <a:defRPr/>
            </a:pPr>
            <a:endParaRPr lang="en-US" dirty="0"/>
          </a:p>
        </p:txBody>
      </p:sp>
    </p:spTree>
    <p:extLst>
      <p:ext uri="{BB962C8B-B14F-4D97-AF65-F5344CB8AC3E}">
        <p14:creationId xmlns:p14="http://schemas.microsoft.com/office/powerpoint/2010/main" val="2420713820"/>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17929" y="1905000"/>
            <a:ext cx="8915400" cy="3416320"/>
          </a:xfrm>
          <a:prstGeom prst="rect">
            <a:avLst/>
          </a:prstGeom>
          <a:noFill/>
          <a:ln w="9525">
            <a:noFill/>
            <a:miter lim="800000"/>
            <a:headEnd/>
            <a:tailEnd/>
          </a:ln>
        </p:spPr>
        <p:txBody>
          <a:bodyPr>
            <a:spAutoFit/>
          </a:bodyPr>
          <a:lstStyle/>
          <a:p>
            <a:pPr lvl="1" algn="ctr"/>
            <a:r>
              <a:rPr lang="en-US" sz="2400" b="1" dirty="0">
                <a:latin typeface="Arial" panose="020B0604020202020204" pitchFamily="34" charset="0"/>
                <a:cs typeface="Arial" panose="020B0604020202020204" pitchFamily="34" charset="0"/>
              </a:rPr>
              <a:t>WARNING SIGNS</a:t>
            </a:r>
            <a:br>
              <a:rPr lang="en-US" sz="2400" b="1" dirty="0">
                <a:latin typeface="Arial" panose="020B0604020202020204" pitchFamily="34" charset="0"/>
                <a:cs typeface="Arial" panose="020B0604020202020204" pitchFamily="34" charset="0"/>
              </a:rPr>
            </a:br>
            <a:endParaRPr lang="en-US" sz="2400" b="1"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Giving away important possessions</a:t>
            </a:r>
          </a:p>
          <a:p>
            <a:pPr marL="914400" lvl="1"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Saying goodbye to friends and family</a:t>
            </a:r>
          </a:p>
          <a:p>
            <a:pPr marL="914400" lvl="1"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Putting affairs in order, making a will</a:t>
            </a:r>
          </a:p>
          <a:p>
            <a:pPr marL="457200" indent="-4572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     Does anyone have any thoughts about Warning</a:t>
            </a:r>
          </a:p>
          <a:p>
            <a:r>
              <a:rPr lang="en-US" sz="2800" dirty="0">
                <a:latin typeface="Arial" panose="020B0604020202020204" pitchFamily="34" charset="0"/>
                <a:cs typeface="Arial" panose="020B0604020202020204" pitchFamily="34" charset="0"/>
              </a:rPr>
              <a:t>                  Signs that they would like to share?</a:t>
            </a:r>
          </a:p>
        </p:txBody>
      </p:sp>
      <p:sp>
        <p:nvSpPr>
          <p:cNvPr id="5" name="Rectangle 4"/>
          <p:cNvSpPr/>
          <p:nvPr/>
        </p:nvSpPr>
        <p:spPr>
          <a:xfrm>
            <a:off x="1295400" y="215900"/>
            <a:ext cx="5867400" cy="707886"/>
          </a:xfrm>
          <a:prstGeom prst="rect">
            <a:avLst/>
          </a:prstGeom>
        </p:spPr>
        <p:txBody>
          <a:bodyPr>
            <a:spAutoFit/>
          </a:bodyPr>
          <a:lstStyle/>
          <a:p>
            <a:pPr algn="ctr" eaLnBrk="1" hangingPunct="1">
              <a:defRPr/>
            </a:pPr>
            <a:r>
              <a:rPr lang="en-US" sz="4000" b="1" dirty="0">
                <a:effectLst>
                  <a:outerShdw blurRad="38100" dist="38100" dir="2700000" algn="tl">
                    <a:srgbClr val="000000">
                      <a:alpha val="43137"/>
                    </a:srgbClr>
                  </a:outerShdw>
                </a:effectLst>
                <a:latin typeface="+mj-lt"/>
              </a:rPr>
              <a:t>     </a:t>
            </a:r>
            <a:r>
              <a:rPr lang="en-US" sz="4000" b="1" dirty="0">
                <a:solidFill>
                  <a:srgbClr val="0B4A8F"/>
                </a:solidFill>
                <a:effectLst>
                  <a:outerShdw blurRad="38100" dist="38100" dir="2700000" algn="tl">
                    <a:srgbClr val="000000">
                      <a:alpha val="43137"/>
                    </a:srgbClr>
                  </a:outerShdw>
                </a:effectLst>
                <a:latin typeface="+mj-lt"/>
              </a:rPr>
              <a:t>Suicide Awareness </a:t>
            </a:r>
            <a:r>
              <a:rPr lang="en-US" sz="4000" b="1" dirty="0">
                <a:effectLst>
                  <a:outerShdw blurRad="38100" dist="38100" dir="2700000" algn="tl">
                    <a:srgbClr val="000000">
                      <a:alpha val="43137"/>
                    </a:srgbClr>
                  </a:outerShdw>
                </a:effectLst>
                <a:latin typeface="+mj-lt"/>
              </a:rPr>
              <a:t> </a:t>
            </a:r>
          </a:p>
        </p:txBody>
      </p:sp>
      <p:sp>
        <p:nvSpPr>
          <p:cNvPr id="4" name="TextBox 3"/>
          <p:cNvSpPr txBox="1"/>
          <p:nvPr/>
        </p:nvSpPr>
        <p:spPr>
          <a:xfrm>
            <a:off x="36513" y="5562600"/>
            <a:ext cx="9144000" cy="585788"/>
          </a:xfrm>
          <a:prstGeom prst="rect">
            <a:avLst/>
          </a:prstGeom>
          <a:noFill/>
        </p:spPr>
        <p:txBody>
          <a:bodyPr>
            <a:spAutoFit/>
          </a:bodyPr>
          <a:lstStyle/>
          <a:p>
            <a:pPr algn="ctr" eaLnBrk="1" hangingPunct="1">
              <a:defRPr/>
            </a:pPr>
            <a:endParaRPr lang="en-CA" b="1" cap="all" dirty="0">
              <a:ln w="6350">
                <a:noFill/>
              </a:ln>
              <a:solidFill>
                <a:srgbClr val="0B4A8F"/>
              </a:solidFill>
              <a:effectLst>
                <a:outerShdw blurRad="127000" dist="200000" dir="2700000" algn="tl" rotWithShape="0">
                  <a:srgbClr val="000000">
                    <a:alpha val="30000"/>
                  </a:srgbClr>
                </a:outerShdw>
              </a:effectLst>
              <a:latin typeface="+mj-lt"/>
            </a:endParaRPr>
          </a:p>
          <a:p>
            <a:pPr algn="ctr" eaLnBrk="1" hangingPunct="1">
              <a:defRPr/>
            </a:pPr>
            <a:endParaRPr lang="en-US" dirty="0"/>
          </a:p>
        </p:txBody>
      </p:sp>
    </p:spTree>
    <p:extLst>
      <p:ext uri="{BB962C8B-B14F-4D97-AF65-F5344CB8AC3E}">
        <p14:creationId xmlns:p14="http://schemas.microsoft.com/office/powerpoint/2010/main" val="810917960"/>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150813" y="2057400"/>
            <a:ext cx="8915400" cy="4739759"/>
          </a:xfrm>
          <a:prstGeom prst="rect">
            <a:avLst/>
          </a:prstGeom>
          <a:noFill/>
          <a:ln w="9525">
            <a:noFill/>
            <a:miter lim="800000"/>
            <a:headEnd/>
            <a:tailEnd/>
          </a:ln>
        </p:spPr>
        <p:txBody>
          <a:bodyPr>
            <a:spAutoFit/>
          </a:bodyPr>
          <a:lstStyle/>
          <a:p>
            <a:pPr lvl="1"/>
            <a:r>
              <a:rPr lang="en-US" sz="2000" b="1" dirty="0">
                <a:latin typeface="Arial" panose="020B0604020202020204" pitchFamily="34" charset="0"/>
                <a:cs typeface="Arial" panose="020B0604020202020204" pitchFamily="34" charset="0"/>
              </a:rPr>
              <a:t>Three Steps of “ACE” to help your friend, and save a life.</a:t>
            </a:r>
          </a:p>
          <a:p>
            <a:pPr lvl="1"/>
            <a:endParaRPr lang="en-US" sz="2000" b="1"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800" b="1" u="sng" dirty="0">
                <a:latin typeface="Arial" panose="020B0604020202020204" pitchFamily="34" charset="0"/>
                <a:cs typeface="Arial" panose="020B0604020202020204" pitchFamily="34" charset="0"/>
              </a:rPr>
              <a:t>Step 1: ASK</a:t>
            </a:r>
            <a:r>
              <a:rPr lang="en-US" sz="1800" dirty="0">
                <a:latin typeface="Arial" panose="020B0604020202020204" pitchFamily="34" charset="0"/>
                <a:cs typeface="Arial" panose="020B0604020202020204" pitchFamily="34" charset="0"/>
              </a:rPr>
              <a:t>. Ask your friend, “Are you thinking of killing yourself?” It’s a tough question, but you need to ask it.</a:t>
            </a:r>
          </a:p>
          <a:p>
            <a:pPr marL="742950" lvl="1" indent="-285750">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800" b="1" u="sng" dirty="0">
                <a:latin typeface="Arial" panose="020B0604020202020204" pitchFamily="34" charset="0"/>
                <a:cs typeface="Arial" panose="020B0604020202020204" pitchFamily="34" charset="0"/>
              </a:rPr>
              <a:t>Step 2: CARE</a:t>
            </a:r>
            <a:r>
              <a:rPr lang="en-US" sz="1800" dirty="0">
                <a:latin typeface="Arial" panose="020B0604020202020204" pitchFamily="34" charset="0"/>
                <a:cs typeface="Arial" panose="020B0604020202020204" pitchFamily="34" charset="0"/>
              </a:rPr>
              <a:t>. Show your friend you care by taking them to a safe place, and listening to whatever it is they have to say. Don’t be </a:t>
            </a:r>
            <a:r>
              <a:rPr lang="en-US" sz="1800" dirty="0" err="1">
                <a:latin typeface="Arial" panose="020B0604020202020204" pitchFamily="34" charset="0"/>
                <a:cs typeface="Arial" panose="020B0604020202020204" pitchFamily="34" charset="0"/>
              </a:rPr>
              <a:t>judgemental</a:t>
            </a:r>
            <a:r>
              <a:rPr lang="en-US" sz="1800" dirty="0">
                <a:latin typeface="Arial" panose="020B0604020202020204" pitchFamily="34" charset="0"/>
                <a:cs typeface="Arial" panose="020B0604020202020204" pitchFamily="34" charset="0"/>
              </a:rPr>
              <a:t>, or too quick to give advice. Most of the time, people just need to say what they are thinking and feeling out loud.</a:t>
            </a:r>
          </a:p>
          <a:p>
            <a:pPr marL="742950" lvl="1" indent="-285750">
              <a:buFont typeface="Arial" panose="020B0604020202020204" pitchFamily="34" charset="0"/>
              <a:buChar char="•"/>
            </a:pPr>
            <a:endParaRPr lang="en-US" sz="1800" b="1" u="sng"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800" b="1" u="sng" dirty="0">
                <a:latin typeface="Arial" panose="020B0604020202020204" pitchFamily="34" charset="0"/>
                <a:cs typeface="Arial" panose="020B0604020202020204" pitchFamily="34" charset="0"/>
              </a:rPr>
              <a:t>Step 3: ESCORT</a:t>
            </a:r>
            <a:r>
              <a:rPr lang="en-US" sz="1800" dirty="0">
                <a:latin typeface="Arial" panose="020B0604020202020204" pitchFamily="34" charset="0"/>
                <a:cs typeface="Arial" panose="020B0604020202020204" pitchFamily="34" charset="0"/>
              </a:rPr>
              <a:t>. If your friend gave any hint that they are thinking of killing themselves, call 911 or take them to the Emergency Room.  For counseling or guidance, bring them to a chaplain, mental health professional, or a supervisor. NO MATTER WHAT, escort your friend to some sort of help. Do not leave your Wingman alone.</a:t>
            </a:r>
          </a:p>
          <a:p>
            <a:pPr lvl="1"/>
            <a:endParaRPr lang="en-US" sz="2800" dirty="0">
              <a:latin typeface="Arial" panose="020B0604020202020204" pitchFamily="34" charset="0"/>
              <a:cs typeface="Arial" panose="020B0604020202020204" pitchFamily="34" charset="0"/>
            </a:endParaRPr>
          </a:p>
        </p:txBody>
      </p:sp>
      <p:sp>
        <p:nvSpPr>
          <p:cNvPr id="5" name="Rectangle 4"/>
          <p:cNvSpPr/>
          <p:nvPr/>
        </p:nvSpPr>
        <p:spPr>
          <a:xfrm>
            <a:off x="1295400" y="215900"/>
            <a:ext cx="5867400" cy="707886"/>
          </a:xfrm>
          <a:prstGeom prst="rect">
            <a:avLst/>
          </a:prstGeom>
        </p:spPr>
        <p:txBody>
          <a:bodyPr>
            <a:spAutoFit/>
          </a:bodyPr>
          <a:lstStyle/>
          <a:p>
            <a:pPr algn="ctr" eaLnBrk="1" hangingPunct="1">
              <a:defRPr/>
            </a:pPr>
            <a:r>
              <a:rPr lang="en-US" sz="4000" b="1" dirty="0">
                <a:effectLst>
                  <a:outerShdw blurRad="38100" dist="38100" dir="2700000" algn="tl">
                    <a:srgbClr val="000000">
                      <a:alpha val="43137"/>
                    </a:srgbClr>
                  </a:outerShdw>
                </a:effectLst>
                <a:latin typeface="+mj-lt"/>
              </a:rPr>
              <a:t>     </a:t>
            </a:r>
            <a:r>
              <a:rPr lang="en-US" sz="4000" b="1" dirty="0">
                <a:solidFill>
                  <a:srgbClr val="0B4A8F"/>
                </a:solidFill>
                <a:effectLst>
                  <a:outerShdw blurRad="38100" dist="38100" dir="2700000" algn="tl">
                    <a:srgbClr val="000000">
                      <a:alpha val="43137"/>
                    </a:srgbClr>
                  </a:outerShdw>
                </a:effectLst>
                <a:latin typeface="+mj-lt"/>
              </a:rPr>
              <a:t>Suicide Intervention </a:t>
            </a:r>
            <a:r>
              <a:rPr lang="en-US" sz="4000" b="1" dirty="0">
                <a:effectLst>
                  <a:outerShdw blurRad="38100" dist="38100" dir="2700000" algn="tl">
                    <a:srgbClr val="000000">
                      <a:alpha val="43137"/>
                    </a:srgbClr>
                  </a:outerShdw>
                </a:effectLst>
                <a:latin typeface="+mj-lt"/>
              </a:rPr>
              <a:t> </a:t>
            </a:r>
          </a:p>
        </p:txBody>
      </p:sp>
    </p:spTree>
    <p:extLst>
      <p:ext uri="{BB962C8B-B14F-4D97-AF65-F5344CB8AC3E}">
        <p14:creationId xmlns:p14="http://schemas.microsoft.com/office/powerpoint/2010/main" val="3515314886"/>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0" y="1931849"/>
            <a:ext cx="8915400" cy="5016758"/>
          </a:xfrm>
          <a:prstGeom prst="rect">
            <a:avLst/>
          </a:prstGeom>
          <a:noFill/>
          <a:ln w="9525">
            <a:noFill/>
            <a:miter lim="800000"/>
            <a:headEnd/>
            <a:tailEnd/>
          </a:ln>
        </p:spPr>
        <p:txBody>
          <a:bodyPr>
            <a:spAutoFit/>
          </a:bodyPr>
          <a:lstStyle/>
          <a:p>
            <a:pPr lvl="1" algn="ctr"/>
            <a:r>
              <a:rPr lang="en-US" sz="2800" dirty="0">
                <a:latin typeface="Arial" panose="020B0604020202020204" pitchFamily="34" charset="0"/>
                <a:cs typeface="Arial" panose="020B0604020202020204" pitchFamily="34" charset="0"/>
              </a:rPr>
              <a:t>Tools</a:t>
            </a:r>
          </a:p>
          <a:p>
            <a:pPr lvl="1" algn="ctr"/>
            <a:endParaRPr lang="en-US" sz="28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The </a:t>
            </a:r>
            <a:r>
              <a:rPr lang="en-US" b="1" u="sng" dirty="0">
                <a:latin typeface="Arial" panose="020B0604020202020204" pitchFamily="34" charset="0"/>
                <a:cs typeface="Arial" panose="020B0604020202020204" pitchFamily="34" charset="0"/>
              </a:rPr>
              <a:t>National Suicide Prevention Lifeline</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provides 24/7, free and confidential support for people in distress, prevention and crisis resources for you  or your loved ones, and best practices for professionals. Their phone number is  </a:t>
            </a:r>
            <a:r>
              <a:rPr lang="en-US" b="1" dirty="0">
                <a:latin typeface="Arial" panose="020B0604020202020204" pitchFamily="34" charset="0"/>
                <a:cs typeface="Arial" panose="020B0604020202020204" pitchFamily="34" charset="0"/>
              </a:rPr>
              <a:t>1-800-273-8255.</a:t>
            </a:r>
          </a:p>
          <a:p>
            <a:r>
              <a:rPr lang="en-US" dirty="0">
                <a:latin typeface="Arial" panose="020B0604020202020204" pitchFamily="34" charset="0"/>
                <a:cs typeface="Arial" panose="020B0604020202020204" pitchFamily="34" charset="0"/>
              </a:rPr>
              <a:t> </a:t>
            </a:r>
          </a:p>
          <a:p>
            <a:pPr lvl="2"/>
            <a:r>
              <a:rPr lang="en-US" dirty="0">
                <a:latin typeface="Arial" panose="020B0604020202020204" pitchFamily="34" charset="0"/>
                <a:cs typeface="Arial" panose="020B0604020202020204" pitchFamily="34" charset="0"/>
              </a:rPr>
              <a:t>The Spanish Language Lifeline phone number is </a:t>
            </a:r>
            <a:r>
              <a:rPr lang="en-US" b="1" dirty="0">
                <a:latin typeface="Arial" panose="020B0604020202020204" pitchFamily="34" charset="0"/>
                <a:cs typeface="Arial" panose="020B0604020202020204" pitchFamily="34" charset="0"/>
              </a:rPr>
              <a:t>1-888-628-9454.</a:t>
            </a:r>
          </a:p>
          <a:p>
            <a:pPr lvl="2"/>
            <a:endParaRPr lang="en-US" b="1"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If someone is in crisis, and cannot make a phone call for support, there is also the </a:t>
            </a:r>
            <a:r>
              <a:rPr lang="en-US" b="1" u="sng" dirty="0">
                <a:latin typeface="Arial" panose="020B0604020202020204" pitchFamily="34" charset="0"/>
                <a:cs typeface="Arial" panose="020B0604020202020204" pitchFamily="34" charset="0"/>
              </a:rPr>
              <a:t>Crisis Text Line</a:t>
            </a:r>
            <a:r>
              <a:rPr lang="en-US" dirty="0">
                <a:latin typeface="Arial" panose="020B0604020202020204" pitchFamily="34" charset="0"/>
                <a:cs typeface="Arial" panose="020B0604020202020204" pitchFamily="34" charset="0"/>
              </a:rPr>
              <a:t>.</a:t>
            </a:r>
          </a:p>
          <a:p>
            <a:pPr lvl="2"/>
            <a:r>
              <a:rPr lang="en-US" dirty="0">
                <a:latin typeface="Arial" panose="020B0604020202020204" pitchFamily="34" charset="0"/>
                <a:cs typeface="Arial" panose="020B0604020202020204" pitchFamily="34" charset="0"/>
              </a:rPr>
              <a:t>Every texter is connected with a Crisis Counselor, a real-life human being trained to bring texters from a hot moment to a cool calm through active listening and  collaborative problem solving. All of Crisis  Text Line's Crisis Counselors are volunteers, donating their time to helping people in  crisis.  The number to Text is </a:t>
            </a:r>
            <a:r>
              <a:rPr lang="en-US" b="1" dirty="0">
                <a:latin typeface="Arial" panose="020B0604020202020204" pitchFamily="34" charset="0"/>
                <a:cs typeface="Arial" panose="020B0604020202020204" pitchFamily="34" charset="0"/>
              </a:rPr>
              <a:t>741741.</a:t>
            </a:r>
          </a:p>
          <a:p>
            <a:pPr lvl="1"/>
            <a:endParaRPr lang="en-US" sz="2800" dirty="0">
              <a:latin typeface="Arial" panose="020B0604020202020204" pitchFamily="34" charset="0"/>
              <a:cs typeface="Arial" panose="020B0604020202020204" pitchFamily="34" charset="0"/>
            </a:endParaRPr>
          </a:p>
          <a:p>
            <a:pPr lvl="1"/>
            <a:endParaRPr lang="en-US" sz="2800" dirty="0">
              <a:latin typeface="Arial" panose="020B0604020202020204" pitchFamily="34" charset="0"/>
              <a:cs typeface="Arial" panose="020B0604020202020204" pitchFamily="34" charset="0"/>
            </a:endParaRPr>
          </a:p>
        </p:txBody>
      </p:sp>
      <p:sp>
        <p:nvSpPr>
          <p:cNvPr id="5" name="Rectangle 4"/>
          <p:cNvSpPr/>
          <p:nvPr/>
        </p:nvSpPr>
        <p:spPr>
          <a:xfrm>
            <a:off x="1295400" y="215900"/>
            <a:ext cx="5867400" cy="707886"/>
          </a:xfrm>
          <a:prstGeom prst="rect">
            <a:avLst/>
          </a:prstGeom>
        </p:spPr>
        <p:txBody>
          <a:bodyPr>
            <a:spAutoFit/>
          </a:bodyPr>
          <a:lstStyle/>
          <a:p>
            <a:pPr algn="ctr" eaLnBrk="1" hangingPunct="1">
              <a:defRPr/>
            </a:pPr>
            <a:r>
              <a:rPr lang="en-US" sz="4000" b="1" dirty="0">
                <a:effectLst>
                  <a:outerShdw blurRad="38100" dist="38100" dir="2700000" algn="tl">
                    <a:srgbClr val="000000">
                      <a:alpha val="43137"/>
                    </a:srgbClr>
                  </a:outerShdw>
                </a:effectLst>
                <a:latin typeface="+mj-lt"/>
              </a:rPr>
              <a:t>     </a:t>
            </a:r>
            <a:r>
              <a:rPr lang="en-US" sz="4000" b="1" dirty="0">
                <a:solidFill>
                  <a:srgbClr val="0B4A8F"/>
                </a:solidFill>
                <a:effectLst>
                  <a:outerShdw blurRad="38100" dist="38100" dir="2700000" algn="tl">
                    <a:srgbClr val="000000">
                      <a:alpha val="43137"/>
                    </a:srgbClr>
                  </a:outerShdw>
                </a:effectLst>
                <a:latin typeface="+mj-lt"/>
              </a:rPr>
              <a:t>Suicide Intervention </a:t>
            </a:r>
            <a:r>
              <a:rPr lang="en-US" sz="4000" b="1" dirty="0">
                <a:effectLst>
                  <a:outerShdw blurRad="38100" dist="38100" dir="2700000" algn="tl">
                    <a:srgbClr val="000000">
                      <a:alpha val="43137"/>
                    </a:srgbClr>
                  </a:outerShdw>
                </a:effectLst>
                <a:latin typeface="+mj-lt"/>
              </a:rPr>
              <a:t> </a:t>
            </a:r>
          </a:p>
        </p:txBody>
      </p:sp>
      <p:sp>
        <p:nvSpPr>
          <p:cNvPr id="4" name="TextBox 3"/>
          <p:cNvSpPr txBox="1"/>
          <p:nvPr/>
        </p:nvSpPr>
        <p:spPr>
          <a:xfrm>
            <a:off x="36513" y="5562600"/>
            <a:ext cx="9144000" cy="585788"/>
          </a:xfrm>
          <a:prstGeom prst="rect">
            <a:avLst/>
          </a:prstGeom>
          <a:noFill/>
        </p:spPr>
        <p:txBody>
          <a:bodyPr>
            <a:spAutoFit/>
          </a:bodyPr>
          <a:lstStyle/>
          <a:p>
            <a:pPr algn="ctr" eaLnBrk="1" hangingPunct="1">
              <a:defRPr/>
            </a:pPr>
            <a:endParaRPr lang="en-CA" b="1" cap="all" dirty="0">
              <a:ln w="6350">
                <a:noFill/>
              </a:ln>
              <a:solidFill>
                <a:srgbClr val="0B4A8F"/>
              </a:solidFill>
              <a:effectLst>
                <a:outerShdw blurRad="127000" dist="200000" dir="2700000" algn="tl" rotWithShape="0">
                  <a:srgbClr val="000000">
                    <a:alpha val="30000"/>
                  </a:srgbClr>
                </a:outerShdw>
              </a:effectLst>
              <a:latin typeface="+mj-lt"/>
            </a:endParaRPr>
          </a:p>
          <a:p>
            <a:pPr algn="ctr" eaLnBrk="1" hangingPunct="1">
              <a:defRPr/>
            </a:pPr>
            <a:endParaRPr lang="en-US" dirty="0"/>
          </a:p>
        </p:txBody>
      </p:sp>
    </p:spTree>
    <p:extLst>
      <p:ext uri="{BB962C8B-B14F-4D97-AF65-F5344CB8AC3E}">
        <p14:creationId xmlns:p14="http://schemas.microsoft.com/office/powerpoint/2010/main" val="3125835819"/>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457200" y="3124200"/>
            <a:ext cx="8915400" cy="1815882"/>
          </a:xfrm>
          <a:prstGeom prst="rect">
            <a:avLst/>
          </a:prstGeom>
          <a:noFill/>
          <a:ln w="9525">
            <a:noFill/>
            <a:miter lim="800000"/>
            <a:headEnd/>
            <a:tailEnd/>
          </a:ln>
        </p:spPr>
        <p:txBody>
          <a:bodyPr>
            <a:spAutoFit/>
          </a:bodyPr>
          <a:lstStyle/>
          <a:p>
            <a:pPr lvl="1"/>
            <a:r>
              <a:rPr lang="en-US" sz="2800" dirty="0">
                <a:latin typeface="Arial" panose="020B0604020202020204" pitchFamily="34" charset="0"/>
                <a:cs typeface="Arial" panose="020B0604020202020204" pitchFamily="34" charset="0"/>
              </a:rPr>
              <a:t>What local resources are there in our area?</a:t>
            </a:r>
          </a:p>
          <a:p>
            <a:pPr lvl="1"/>
            <a:endParaRPr lang="en-US" sz="2800" dirty="0">
              <a:latin typeface="Arial" panose="020B0604020202020204" pitchFamily="34" charset="0"/>
              <a:cs typeface="Arial" panose="020B0604020202020204" pitchFamily="34" charset="0"/>
            </a:endParaRPr>
          </a:p>
          <a:p>
            <a:pPr lvl="1"/>
            <a:r>
              <a:rPr lang="en-US" sz="2800" dirty="0">
                <a:latin typeface="Arial" panose="020B0604020202020204" pitchFamily="34" charset="0"/>
                <a:cs typeface="Arial" panose="020B0604020202020204" pitchFamily="34" charset="0"/>
              </a:rPr>
              <a:t>What can we do as a CAP unit to support our members?</a:t>
            </a:r>
          </a:p>
        </p:txBody>
      </p:sp>
      <p:sp>
        <p:nvSpPr>
          <p:cNvPr id="5" name="Rectangle 4"/>
          <p:cNvSpPr/>
          <p:nvPr/>
        </p:nvSpPr>
        <p:spPr>
          <a:xfrm>
            <a:off x="1295400" y="215900"/>
            <a:ext cx="5867400" cy="707886"/>
          </a:xfrm>
          <a:prstGeom prst="rect">
            <a:avLst/>
          </a:prstGeom>
        </p:spPr>
        <p:txBody>
          <a:bodyPr>
            <a:spAutoFit/>
          </a:bodyPr>
          <a:lstStyle/>
          <a:p>
            <a:pPr algn="ctr" eaLnBrk="1" hangingPunct="1">
              <a:defRPr/>
            </a:pPr>
            <a:r>
              <a:rPr lang="en-US" sz="4000" b="1" dirty="0">
                <a:effectLst>
                  <a:outerShdw blurRad="38100" dist="38100" dir="2700000" algn="tl">
                    <a:srgbClr val="000000">
                      <a:alpha val="43137"/>
                    </a:srgbClr>
                  </a:outerShdw>
                </a:effectLst>
                <a:latin typeface="+mj-lt"/>
              </a:rPr>
              <a:t>     </a:t>
            </a:r>
            <a:r>
              <a:rPr lang="en-US" sz="4000" b="1" dirty="0">
                <a:solidFill>
                  <a:srgbClr val="0B4A8F"/>
                </a:solidFill>
                <a:effectLst>
                  <a:outerShdw blurRad="38100" dist="38100" dir="2700000" algn="tl">
                    <a:srgbClr val="000000">
                      <a:alpha val="43137"/>
                    </a:srgbClr>
                  </a:outerShdw>
                </a:effectLst>
                <a:latin typeface="+mj-lt"/>
              </a:rPr>
              <a:t>Suicide Intervention </a:t>
            </a:r>
            <a:r>
              <a:rPr lang="en-US" sz="4000" b="1" dirty="0">
                <a:effectLst>
                  <a:outerShdw blurRad="38100" dist="38100" dir="2700000" algn="tl">
                    <a:srgbClr val="000000">
                      <a:alpha val="43137"/>
                    </a:srgbClr>
                  </a:outerShdw>
                </a:effectLst>
                <a:latin typeface="+mj-lt"/>
              </a:rPr>
              <a:t> </a:t>
            </a:r>
          </a:p>
        </p:txBody>
      </p:sp>
      <p:sp>
        <p:nvSpPr>
          <p:cNvPr id="4" name="TextBox 3"/>
          <p:cNvSpPr txBox="1"/>
          <p:nvPr/>
        </p:nvSpPr>
        <p:spPr>
          <a:xfrm>
            <a:off x="36513" y="5562600"/>
            <a:ext cx="9144000" cy="585788"/>
          </a:xfrm>
          <a:prstGeom prst="rect">
            <a:avLst/>
          </a:prstGeom>
          <a:noFill/>
        </p:spPr>
        <p:txBody>
          <a:bodyPr>
            <a:spAutoFit/>
          </a:bodyPr>
          <a:lstStyle/>
          <a:p>
            <a:pPr algn="ctr" eaLnBrk="1" hangingPunct="1">
              <a:defRPr/>
            </a:pPr>
            <a:endParaRPr lang="en-CA" b="1" cap="all" dirty="0">
              <a:ln w="6350">
                <a:noFill/>
              </a:ln>
              <a:solidFill>
                <a:srgbClr val="0B4A8F"/>
              </a:solidFill>
              <a:effectLst>
                <a:outerShdw blurRad="127000" dist="200000" dir="2700000" algn="tl" rotWithShape="0">
                  <a:srgbClr val="000000">
                    <a:alpha val="30000"/>
                  </a:srgbClr>
                </a:outerShdw>
              </a:effectLst>
              <a:latin typeface="+mj-lt"/>
            </a:endParaRPr>
          </a:p>
          <a:p>
            <a:pPr algn="ctr" eaLnBrk="1" hangingPunct="1">
              <a:defRPr/>
            </a:pPr>
            <a:endParaRPr lang="en-US" dirty="0"/>
          </a:p>
        </p:txBody>
      </p:sp>
    </p:spTree>
    <p:extLst>
      <p:ext uri="{BB962C8B-B14F-4D97-AF65-F5344CB8AC3E}">
        <p14:creationId xmlns:p14="http://schemas.microsoft.com/office/powerpoint/2010/main" val="3554852382"/>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457200" y="1219200"/>
            <a:ext cx="8458200" cy="5847755"/>
          </a:xfrm>
          <a:prstGeom prst="rect">
            <a:avLst/>
          </a:prstGeom>
          <a:noFill/>
          <a:ln w="9525">
            <a:noFill/>
            <a:miter lim="800000"/>
            <a:headEnd/>
            <a:tailEnd/>
          </a:ln>
        </p:spPr>
        <p:txBody>
          <a:bodyPr wrap="square">
            <a:spAutoFit/>
          </a:bodyPr>
          <a:lstStyle/>
          <a:p>
            <a:pPr marL="342900" indent="-342900" eaLnBrk="1" hangingPunct="1">
              <a:spcBef>
                <a:spcPct val="50000"/>
              </a:spcBef>
              <a:defRPr/>
            </a:pPr>
            <a:endParaRPr lang="en-US" sz="2400" b="1" dirty="0">
              <a:effectLst>
                <a:outerShdw blurRad="38100" dist="38100" dir="2700000" algn="tl">
                  <a:srgbClr val="C0C0C0"/>
                </a:outerShdw>
              </a:effectLst>
              <a:latin typeface="Arial" charset="0"/>
            </a:endParaRPr>
          </a:p>
          <a:p>
            <a:endParaRPr lang="en-US" sz="2800" dirty="0">
              <a:solidFill>
                <a:srgbClr val="FF0000"/>
              </a:solidFill>
              <a:effectLst>
                <a:outerShdw blurRad="38100" dist="38100" dir="2700000" algn="tl">
                  <a:srgbClr val="C0C0C0"/>
                </a:outerShdw>
              </a:effectLst>
              <a:latin typeface="+mj-lt"/>
            </a:endParaRPr>
          </a:p>
          <a:p>
            <a:endParaRPr lang="en-US" sz="2800" b="1" dirty="0">
              <a:solidFill>
                <a:srgbClr val="FF0000"/>
              </a:solidFill>
              <a:effectLst>
                <a:outerShdw blurRad="38100" dist="38100" dir="2700000" algn="tl">
                  <a:srgbClr val="C0C0C0"/>
                </a:outerShdw>
              </a:effectLst>
              <a:latin typeface="+mj-lt"/>
            </a:endParaRPr>
          </a:p>
          <a:p>
            <a:endParaRPr lang="en-US" sz="2800" b="1" dirty="0">
              <a:solidFill>
                <a:srgbClr val="FF0000"/>
              </a:solidFill>
              <a:effectLst>
                <a:outerShdw blurRad="38100" dist="38100" dir="2700000" algn="tl">
                  <a:srgbClr val="C0C0C0"/>
                </a:outerShdw>
              </a:effectLst>
              <a:latin typeface="+mj-lt"/>
            </a:endParaRPr>
          </a:p>
          <a:p>
            <a:r>
              <a:rPr lang="en-US" sz="2800" b="1" dirty="0">
                <a:solidFill>
                  <a:srgbClr val="FF0000"/>
                </a:solidFill>
                <a:effectLst>
                  <a:outerShdw blurRad="38100" dist="38100" dir="2700000" algn="tl">
                    <a:srgbClr val="C0C0C0"/>
                  </a:outerShdw>
                </a:effectLst>
                <a:latin typeface="+mj-lt"/>
              </a:rPr>
              <a:t>Thank you for participating in today’s lesson.</a:t>
            </a:r>
          </a:p>
          <a:p>
            <a:r>
              <a:rPr lang="en-US" sz="2800" b="1" dirty="0">
                <a:effectLst>
                  <a:outerShdw blurRad="38100" dist="38100" dir="2700000" algn="tl">
                    <a:srgbClr val="C0C0C0"/>
                  </a:outerShdw>
                </a:effectLst>
                <a:latin typeface="+mj-lt"/>
              </a:rPr>
              <a:t>			</a:t>
            </a:r>
            <a:br>
              <a:rPr lang="en-US" sz="2800" b="1" dirty="0">
                <a:effectLst>
                  <a:outerShdw blurRad="38100" dist="38100" dir="2700000" algn="tl">
                    <a:srgbClr val="C0C0C0"/>
                  </a:outerShdw>
                </a:effectLst>
                <a:latin typeface="+mj-lt"/>
              </a:rPr>
            </a:br>
            <a:endParaRPr lang="en-US" sz="2800" b="1" dirty="0">
              <a:effectLst>
                <a:outerShdw blurRad="38100" dist="38100" dir="2700000" algn="tl">
                  <a:srgbClr val="C0C0C0"/>
                </a:outerShdw>
              </a:effectLst>
              <a:latin typeface="+mj-lt"/>
            </a:endParaRPr>
          </a:p>
          <a:p>
            <a:endParaRPr lang="en-US" sz="2800" b="1" dirty="0">
              <a:effectLst>
                <a:outerShdw blurRad="38100" dist="38100" dir="2700000" algn="tl">
                  <a:srgbClr val="C0C0C0"/>
                </a:outerShdw>
              </a:effectLst>
              <a:latin typeface="+mj-lt"/>
            </a:endParaRPr>
          </a:p>
          <a:p>
            <a:endParaRPr lang="en-US" sz="2800" b="1" dirty="0">
              <a:effectLst>
                <a:outerShdw blurRad="38100" dist="38100" dir="2700000" algn="tl">
                  <a:srgbClr val="C0C0C0"/>
                </a:outerShdw>
              </a:effectLst>
              <a:latin typeface="+mj-lt"/>
            </a:endParaRPr>
          </a:p>
          <a:p>
            <a:r>
              <a:rPr lang="en-US" sz="2800" b="1" dirty="0">
                <a:effectLst>
                  <a:outerShdw blurRad="38100" dist="38100" dir="2700000" algn="tl">
                    <a:srgbClr val="C0C0C0"/>
                  </a:outerShdw>
                </a:effectLst>
                <a:latin typeface="+mj-lt"/>
              </a:rPr>
              <a:t>MIND  BODY  RELATIONSHIPS  SPIRIT  FAMILY</a:t>
            </a:r>
            <a:br>
              <a:rPr lang="en-US" sz="2400" b="1" dirty="0">
                <a:effectLst>
                  <a:outerShdw blurRad="38100" dist="38100" dir="2700000" algn="tl">
                    <a:srgbClr val="C0C0C0"/>
                  </a:outerShdw>
                </a:effectLst>
                <a:latin typeface="+mj-lt"/>
              </a:rPr>
            </a:br>
            <a:br>
              <a:rPr lang="en-US" sz="2800" b="1" dirty="0"/>
            </a:br>
            <a:r>
              <a:rPr lang="en-US" sz="2800" b="1" dirty="0"/>
              <a:t>              </a:t>
            </a:r>
          </a:p>
          <a:p>
            <a:pPr lvl="1" eaLnBrk="1" hangingPunct="1">
              <a:spcBef>
                <a:spcPct val="50000"/>
              </a:spcBef>
              <a:buClr>
                <a:schemeClr val="tx1"/>
              </a:buClr>
              <a:buSzPct val="100000"/>
              <a:defRPr/>
            </a:pPr>
            <a:endParaRPr lang="en-US" sz="2800" dirty="0">
              <a:effectLst>
                <a:outerShdw blurRad="38100" dist="38100" dir="2700000" algn="tl">
                  <a:srgbClr val="C0C0C0"/>
                </a:outerShdw>
              </a:effectLst>
              <a:latin typeface="+mj-lt"/>
            </a:endParaRPr>
          </a:p>
        </p:txBody>
      </p:sp>
      <p:sp>
        <p:nvSpPr>
          <p:cNvPr id="5" name="Rectangle 4"/>
          <p:cNvSpPr/>
          <p:nvPr/>
        </p:nvSpPr>
        <p:spPr>
          <a:xfrm>
            <a:off x="1295400" y="215900"/>
            <a:ext cx="5867400" cy="707886"/>
          </a:xfrm>
          <a:prstGeom prst="rect">
            <a:avLst/>
          </a:prstGeom>
        </p:spPr>
        <p:txBody>
          <a:bodyPr>
            <a:spAutoFit/>
          </a:bodyPr>
          <a:lstStyle/>
          <a:p>
            <a:pPr algn="ctr" eaLnBrk="1" hangingPunct="1">
              <a:defRPr/>
            </a:pPr>
            <a:r>
              <a:rPr lang="en-US" sz="4000" b="1" dirty="0">
                <a:effectLst>
                  <a:outerShdw blurRad="38100" dist="38100" dir="2700000" algn="tl">
                    <a:srgbClr val="000000">
                      <a:alpha val="43137"/>
                    </a:srgbClr>
                  </a:outerShdw>
                </a:effectLst>
                <a:latin typeface="+mj-lt"/>
              </a:rPr>
              <a:t>     </a:t>
            </a:r>
            <a:r>
              <a:rPr lang="en-US" sz="4000" b="1" dirty="0">
                <a:solidFill>
                  <a:srgbClr val="0B4A8F"/>
                </a:solidFill>
                <a:effectLst>
                  <a:outerShdw blurRad="38100" dist="38100" dir="2700000" algn="tl">
                    <a:srgbClr val="000000">
                      <a:alpha val="43137"/>
                    </a:srgbClr>
                  </a:outerShdw>
                </a:effectLst>
                <a:latin typeface="+mj-lt"/>
              </a:rPr>
              <a:t>Conclusion </a:t>
            </a:r>
            <a:r>
              <a:rPr lang="en-US" sz="4000" b="1" dirty="0">
                <a:effectLst>
                  <a:outerShdw blurRad="38100" dist="38100" dir="2700000" algn="tl">
                    <a:srgbClr val="000000">
                      <a:alpha val="43137"/>
                    </a:srgbClr>
                  </a:outerShdw>
                </a:effectLst>
                <a:latin typeface="+mj-lt"/>
              </a:rPr>
              <a:t> </a:t>
            </a:r>
          </a:p>
        </p:txBody>
      </p:sp>
      <p:sp>
        <p:nvSpPr>
          <p:cNvPr id="4" name="TextBox 3"/>
          <p:cNvSpPr txBox="1"/>
          <p:nvPr/>
        </p:nvSpPr>
        <p:spPr>
          <a:xfrm>
            <a:off x="36513" y="5562600"/>
            <a:ext cx="9144000" cy="585788"/>
          </a:xfrm>
          <a:prstGeom prst="rect">
            <a:avLst/>
          </a:prstGeom>
          <a:noFill/>
        </p:spPr>
        <p:txBody>
          <a:bodyPr>
            <a:spAutoFit/>
          </a:bodyPr>
          <a:lstStyle/>
          <a:p>
            <a:pPr algn="ctr" eaLnBrk="1" hangingPunct="1">
              <a:defRPr/>
            </a:pPr>
            <a:endParaRPr lang="en-CA" b="1" cap="all" dirty="0">
              <a:ln w="6350">
                <a:noFill/>
              </a:ln>
              <a:solidFill>
                <a:srgbClr val="0B4A8F"/>
              </a:solidFill>
              <a:effectLst>
                <a:outerShdw blurRad="127000" dist="200000" dir="2700000" algn="tl" rotWithShape="0">
                  <a:srgbClr val="000000">
                    <a:alpha val="30000"/>
                  </a:srgbClr>
                </a:outerShdw>
              </a:effectLst>
              <a:latin typeface="+mj-lt"/>
            </a:endParaRPr>
          </a:p>
          <a:p>
            <a:pPr algn="ctr" eaLnBrk="1" hangingPunct="1">
              <a:defRPr/>
            </a:pPr>
            <a:endParaRPr lang="en-US" dirty="0"/>
          </a:p>
        </p:txBody>
      </p:sp>
    </p:spTree>
    <p:extLst>
      <p:ext uri="{BB962C8B-B14F-4D97-AF65-F5344CB8AC3E}">
        <p14:creationId xmlns:p14="http://schemas.microsoft.com/office/powerpoint/2010/main" val="19467492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0" y="1219200"/>
            <a:ext cx="8915400" cy="4124206"/>
          </a:xfrm>
          <a:prstGeom prst="rect">
            <a:avLst/>
          </a:prstGeom>
          <a:noFill/>
          <a:ln w="9525">
            <a:noFill/>
            <a:miter lim="800000"/>
            <a:headEnd/>
            <a:tailEnd/>
          </a:ln>
        </p:spPr>
        <p:txBody>
          <a:bodyPr>
            <a:spAutoFit/>
          </a:bodyPr>
          <a:lstStyle/>
          <a:p>
            <a:pPr marL="342900" indent="-342900" eaLnBrk="1" hangingPunct="1">
              <a:spcBef>
                <a:spcPct val="50000"/>
              </a:spcBef>
              <a:defRPr/>
            </a:pPr>
            <a:endParaRPr lang="en-US" sz="2400" b="1" dirty="0">
              <a:effectLst>
                <a:outerShdw blurRad="38100" dist="38100" dir="2700000" algn="tl">
                  <a:srgbClr val="C0C0C0"/>
                </a:outerShdw>
              </a:effectLst>
              <a:latin typeface="Arial" charset="0"/>
            </a:endParaRPr>
          </a:p>
          <a:p>
            <a:pPr marL="914400" lvl="1" indent="-457200" eaLnBrk="1" hangingPunct="1">
              <a:spcBef>
                <a:spcPct val="50000"/>
              </a:spcBef>
              <a:buClr>
                <a:schemeClr val="tx1"/>
              </a:buClr>
              <a:buSzPct val="100000"/>
              <a:buFont typeface="Arial" pitchFamily="34" charset="0"/>
              <a:buChar char="•"/>
              <a:defRPr/>
            </a:pPr>
            <a:r>
              <a:rPr lang="en-US" sz="2800" dirty="0">
                <a:effectLst>
                  <a:outerShdw blurRad="38100" dist="38100" dir="2700000" algn="tl">
                    <a:srgbClr val="C0C0C0"/>
                  </a:outerShdw>
                </a:effectLst>
                <a:latin typeface="+mj-lt"/>
              </a:rPr>
              <a:t>Commander’s Intent:  Major General Mark Smith</a:t>
            </a:r>
          </a:p>
          <a:p>
            <a:pPr marL="914400" lvl="1" indent="-457200" eaLnBrk="1" hangingPunct="1">
              <a:spcBef>
                <a:spcPct val="50000"/>
              </a:spcBef>
              <a:buClr>
                <a:schemeClr val="tx1"/>
              </a:buClr>
              <a:buFont typeface="Arial" pitchFamily="34" charset="0"/>
              <a:buChar char="•"/>
              <a:defRPr/>
            </a:pPr>
            <a:r>
              <a:rPr lang="en-US" sz="2800" dirty="0">
                <a:effectLst>
                  <a:outerShdw blurRad="38100" dist="38100" dir="2700000" algn="tl">
                    <a:srgbClr val="C0C0C0"/>
                  </a:outerShdw>
                </a:effectLst>
                <a:latin typeface="+mj-lt"/>
              </a:rPr>
              <a:t>Introduce/Review the Five Pillar Model</a:t>
            </a:r>
          </a:p>
          <a:p>
            <a:pPr marL="914400" lvl="1" indent="-457200" eaLnBrk="1" hangingPunct="1">
              <a:spcBef>
                <a:spcPct val="50000"/>
              </a:spcBef>
              <a:buClr>
                <a:schemeClr val="tx1"/>
              </a:buClr>
              <a:buFont typeface="Arial" pitchFamily="34" charset="0"/>
              <a:buChar char="•"/>
              <a:defRPr/>
            </a:pPr>
            <a:r>
              <a:rPr lang="en-US" sz="2800" dirty="0">
                <a:effectLst>
                  <a:outerShdw blurRad="38100" dist="38100" dir="2700000" algn="tl">
                    <a:srgbClr val="C0C0C0"/>
                  </a:outerShdw>
                </a:effectLst>
                <a:latin typeface="+mj-lt"/>
              </a:rPr>
              <a:t>How we will use the model for Stress and Resilience</a:t>
            </a:r>
          </a:p>
          <a:p>
            <a:pPr marL="914400" lvl="1" indent="-457200" eaLnBrk="1" hangingPunct="1">
              <a:spcBef>
                <a:spcPct val="50000"/>
              </a:spcBef>
              <a:buClr>
                <a:schemeClr val="tx1"/>
              </a:buClr>
              <a:buFont typeface="Arial" pitchFamily="34" charset="0"/>
              <a:buChar char="•"/>
              <a:defRPr/>
            </a:pPr>
            <a:r>
              <a:rPr lang="en-US" sz="2800" dirty="0">
                <a:effectLst>
                  <a:outerShdw blurRad="38100" dist="38100" dir="2700000" algn="tl">
                    <a:srgbClr val="C0C0C0"/>
                  </a:outerShdw>
                </a:effectLst>
                <a:latin typeface="+mj-lt"/>
              </a:rPr>
              <a:t>Importance of Suicide Awareness</a:t>
            </a:r>
          </a:p>
          <a:p>
            <a:pPr marL="914400" lvl="1" indent="-457200" eaLnBrk="1" hangingPunct="1">
              <a:spcBef>
                <a:spcPct val="50000"/>
              </a:spcBef>
              <a:buClr>
                <a:schemeClr val="tx1"/>
              </a:buClr>
              <a:buFont typeface="Arial" pitchFamily="34" charset="0"/>
              <a:buChar char="•"/>
              <a:defRPr/>
            </a:pPr>
            <a:r>
              <a:rPr lang="en-US" sz="2800" dirty="0">
                <a:effectLst>
                  <a:outerShdw blurRad="38100" dist="38100" dir="2700000" algn="tl">
                    <a:srgbClr val="C0C0C0"/>
                  </a:outerShdw>
                </a:effectLst>
                <a:latin typeface="+mj-lt"/>
              </a:rPr>
              <a:t>Tools:  Know the signs, ACE, Hotlines</a:t>
            </a:r>
            <a:endParaRPr lang="en-US" sz="2800" dirty="0">
              <a:effectLst>
                <a:outerShdw blurRad="38100" dist="38100" dir="2700000" algn="tl">
                  <a:srgbClr val="C0C0C0"/>
                </a:outerShdw>
              </a:effectLst>
              <a:latin typeface="Arial" charset="0"/>
            </a:endParaRPr>
          </a:p>
        </p:txBody>
      </p:sp>
      <p:sp>
        <p:nvSpPr>
          <p:cNvPr id="5" name="Rectangle 4"/>
          <p:cNvSpPr/>
          <p:nvPr/>
        </p:nvSpPr>
        <p:spPr>
          <a:xfrm>
            <a:off x="1295400" y="215900"/>
            <a:ext cx="5867400" cy="708025"/>
          </a:xfrm>
          <a:prstGeom prst="rect">
            <a:avLst/>
          </a:prstGeom>
        </p:spPr>
        <p:txBody>
          <a:bodyPr>
            <a:spAutoFit/>
          </a:bodyPr>
          <a:lstStyle/>
          <a:p>
            <a:pPr algn="ctr" eaLnBrk="1" hangingPunct="1">
              <a:defRPr/>
            </a:pPr>
            <a:r>
              <a:rPr lang="en-US" sz="4000" b="1" dirty="0">
                <a:effectLst>
                  <a:outerShdw blurRad="38100" dist="38100" dir="2700000" algn="tl">
                    <a:srgbClr val="000000">
                      <a:alpha val="43137"/>
                    </a:srgbClr>
                  </a:outerShdw>
                </a:effectLst>
                <a:latin typeface="+mj-lt"/>
              </a:rPr>
              <a:t>     </a:t>
            </a:r>
            <a:r>
              <a:rPr lang="en-US" sz="4000" b="1" dirty="0">
                <a:solidFill>
                  <a:srgbClr val="0B4A8F"/>
                </a:solidFill>
                <a:effectLst>
                  <a:outerShdw blurRad="38100" dist="38100" dir="2700000" algn="tl">
                    <a:srgbClr val="000000">
                      <a:alpha val="43137"/>
                    </a:srgbClr>
                  </a:outerShdw>
                </a:effectLst>
                <a:latin typeface="+mj-lt"/>
              </a:rPr>
              <a:t>Overview</a:t>
            </a:r>
            <a:r>
              <a:rPr lang="en-US" sz="4000" b="1" dirty="0">
                <a:effectLst>
                  <a:outerShdw blurRad="38100" dist="38100" dir="2700000" algn="tl">
                    <a:srgbClr val="000000">
                      <a:alpha val="43137"/>
                    </a:srgbClr>
                  </a:outerShdw>
                </a:effectLst>
                <a:latin typeface="+mj-lt"/>
              </a:rPr>
              <a:t> </a:t>
            </a:r>
          </a:p>
        </p:txBody>
      </p:sp>
      <p:sp>
        <p:nvSpPr>
          <p:cNvPr id="4" name="TextBox 3"/>
          <p:cNvSpPr txBox="1"/>
          <p:nvPr/>
        </p:nvSpPr>
        <p:spPr>
          <a:xfrm>
            <a:off x="36513" y="5562600"/>
            <a:ext cx="9144000" cy="585788"/>
          </a:xfrm>
          <a:prstGeom prst="rect">
            <a:avLst/>
          </a:prstGeom>
          <a:noFill/>
        </p:spPr>
        <p:txBody>
          <a:bodyPr>
            <a:spAutoFit/>
          </a:bodyPr>
          <a:lstStyle/>
          <a:p>
            <a:pPr algn="ctr" eaLnBrk="1" hangingPunct="1">
              <a:defRPr/>
            </a:pPr>
            <a:endParaRPr lang="en-CA" b="1" cap="all" dirty="0">
              <a:ln w="6350">
                <a:noFill/>
              </a:ln>
              <a:solidFill>
                <a:srgbClr val="0B4A8F"/>
              </a:solidFill>
              <a:effectLst>
                <a:outerShdw blurRad="127000" dist="200000" dir="2700000" algn="tl" rotWithShape="0">
                  <a:srgbClr val="000000">
                    <a:alpha val="30000"/>
                  </a:srgbClr>
                </a:outerShdw>
              </a:effectLst>
              <a:latin typeface="+mj-lt"/>
            </a:endParaRPr>
          </a:p>
          <a:p>
            <a:pPr algn="ctr" eaLnBrk="1" hangingPunct="1">
              <a:defRPr/>
            </a:pPr>
            <a:endParaRPr lang="en-US" dirty="0"/>
          </a:p>
        </p:txBody>
      </p:sp>
    </p:spTree>
    <p:extLst>
      <p:ext uri="{BB962C8B-B14F-4D97-AF65-F5344CB8AC3E}">
        <p14:creationId xmlns:p14="http://schemas.microsoft.com/office/powerpoint/2010/main" val="409923419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0" y="1219200"/>
            <a:ext cx="8915400" cy="3970318"/>
          </a:xfrm>
          <a:prstGeom prst="rect">
            <a:avLst/>
          </a:prstGeom>
          <a:noFill/>
          <a:ln w="9525">
            <a:noFill/>
            <a:miter lim="800000"/>
            <a:headEnd/>
            <a:tailEnd/>
          </a:ln>
        </p:spPr>
        <p:txBody>
          <a:bodyPr>
            <a:spAutoFit/>
          </a:bodyPr>
          <a:lstStyle/>
          <a:p>
            <a:pPr marL="342900" indent="-342900" eaLnBrk="1" hangingPunct="1">
              <a:spcBef>
                <a:spcPct val="50000"/>
              </a:spcBef>
              <a:defRPr/>
            </a:pPr>
            <a:endParaRPr lang="en-US" sz="2400" b="1" dirty="0">
              <a:effectLst>
                <a:outerShdw blurRad="38100" dist="38100" dir="2700000" algn="tl">
                  <a:srgbClr val="C0C0C0"/>
                </a:outerShdw>
              </a:effectLst>
              <a:latin typeface="Arial" charset="0"/>
            </a:endParaRPr>
          </a:p>
          <a:p>
            <a:pPr lvl="1" eaLnBrk="1" hangingPunct="1">
              <a:spcBef>
                <a:spcPct val="50000"/>
              </a:spcBef>
              <a:buClr>
                <a:schemeClr val="tx1"/>
              </a:buClr>
              <a:buSzPct val="100000"/>
              <a:defRPr/>
            </a:pPr>
            <a:endParaRPr lang="en-US" sz="2800" dirty="0">
              <a:effectLst>
                <a:outerShdw blurRad="38100" dist="38100" dir="2700000" algn="tl">
                  <a:srgbClr val="C0C0C0"/>
                </a:outerShdw>
              </a:effectLst>
              <a:latin typeface="+mj-lt"/>
            </a:endParaRPr>
          </a:p>
          <a:p>
            <a:pPr lvl="1" eaLnBrk="1" hangingPunct="1">
              <a:spcBef>
                <a:spcPct val="50000"/>
              </a:spcBef>
              <a:buClr>
                <a:schemeClr val="tx1"/>
              </a:buClr>
              <a:buSzPct val="100000"/>
              <a:defRPr/>
            </a:pPr>
            <a:r>
              <a:rPr lang="en-US" sz="2800" dirty="0">
                <a:effectLst>
                  <a:outerShdw blurRad="38100" dist="38100" dir="2700000" algn="tl">
                    <a:srgbClr val="C0C0C0"/>
                  </a:outerShdw>
                </a:effectLst>
                <a:latin typeface="+mj-lt"/>
              </a:rPr>
              <a:t> </a:t>
            </a:r>
            <a:br>
              <a:rPr lang="en-US" sz="2800" dirty="0">
                <a:effectLst>
                  <a:outerShdw blurRad="38100" dist="38100" dir="2700000" algn="tl">
                    <a:srgbClr val="C0C0C0"/>
                  </a:outerShdw>
                </a:effectLst>
                <a:latin typeface="+mj-lt"/>
              </a:rPr>
            </a:br>
            <a:r>
              <a:rPr lang="en-US" sz="2800" dirty="0">
                <a:effectLst>
                  <a:outerShdw blurRad="38100" dist="38100" dir="2700000" algn="tl">
                    <a:srgbClr val="C0C0C0"/>
                  </a:outerShdw>
                </a:effectLst>
                <a:latin typeface="+mj-lt"/>
              </a:rPr>
              <a:t>Five Pillars</a:t>
            </a:r>
            <a:br>
              <a:rPr lang="en-US" sz="2800" dirty="0">
                <a:effectLst>
                  <a:outerShdw blurRad="38100" dist="38100" dir="2700000" algn="tl">
                    <a:srgbClr val="C0C0C0"/>
                  </a:outerShdw>
                </a:effectLst>
                <a:latin typeface="+mj-lt"/>
              </a:rPr>
            </a:br>
            <a:r>
              <a:rPr lang="en-US" sz="2800" dirty="0">
                <a:effectLst>
                  <a:outerShdw blurRad="38100" dist="38100" dir="2700000" algn="tl">
                    <a:srgbClr val="C0C0C0"/>
                  </a:outerShdw>
                </a:effectLst>
                <a:latin typeface="+mj-lt"/>
              </a:rPr>
              <a:t>of Wellness</a:t>
            </a:r>
            <a:br>
              <a:rPr lang="en-US" sz="2800" dirty="0">
                <a:effectLst>
                  <a:outerShdw blurRad="38100" dist="38100" dir="2700000" algn="tl">
                    <a:srgbClr val="C0C0C0"/>
                  </a:outerShdw>
                </a:effectLst>
                <a:latin typeface="+mj-lt"/>
              </a:rPr>
            </a:br>
            <a:r>
              <a:rPr lang="en-US" sz="2800" dirty="0">
                <a:effectLst>
                  <a:outerShdw blurRad="38100" dist="38100" dir="2700000" algn="tl">
                    <a:srgbClr val="C0C0C0"/>
                  </a:outerShdw>
                </a:effectLst>
                <a:latin typeface="+mj-lt"/>
              </a:rPr>
              <a:t>and Resilience</a:t>
            </a:r>
          </a:p>
          <a:p>
            <a:pPr lvl="1" eaLnBrk="1" hangingPunct="1">
              <a:spcBef>
                <a:spcPct val="50000"/>
              </a:spcBef>
              <a:buClr>
                <a:schemeClr val="tx1"/>
              </a:buClr>
              <a:buSzPct val="100000"/>
              <a:defRPr/>
            </a:pPr>
            <a:br>
              <a:rPr lang="en-US" sz="2800" dirty="0">
                <a:effectLst>
                  <a:outerShdw blurRad="38100" dist="38100" dir="2700000" algn="tl">
                    <a:srgbClr val="C0C0C0"/>
                  </a:outerShdw>
                </a:effectLst>
                <a:latin typeface="+mj-lt"/>
              </a:rPr>
            </a:br>
            <a:endParaRPr lang="en-US" sz="1800" dirty="0">
              <a:effectLst>
                <a:outerShdw blurRad="38100" dist="38100" dir="2700000" algn="tl">
                  <a:srgbClr val="C0C0C0"/>
                </a:outerShdw>
              </a:effectLst>
              <a:latin typeface="+mj-lt"/>
            </a:endParaRPr>
          </a:p>
        </p:txBody>
      </p:sp>
      <p:sp>
        <p:nvSpPr>
          <p:cNvPr id="5" name="Rectangle 4"/>
          <p:cNvSpPr/>
          <p:nvPr/>
        </p:nvSpPr>
        <p:spPr>
          <a:xfrm>
            <a:off x="1295400" y="215900"/>
            <a:ext cx="5867400" cy="707886"/>
          </a:xfrm>
          <a:prstGeom prst="rect">
            <a:avLst/>
          </a:prstGeom>
        </p:spPr>
        <p:txBody>
          <a:bodyPr>
            <a:spAutoFit/>
          </a:bodyPr>
          <a:lstStyle/>
          <a:p>
            <a:pPr algn="ctr" eaLnBrk="1" hangingPunct="1">
              <a:defRPr/>
            </a:pPr>
            <a:r>
              <a:rPr lang="en-US" sz="4000" b="1" dirty="0">
                <a:effectLst>
                  <a:outerShdw blurRad="38100" dist="38100" dir="2700000" algn="tl">
                    <a:srgbClr val="000000">
                      <a:alpha val="43137"/>
                    </a:srgbClr>
                  </a:outerShdw>
                </a:effectLst>
                <a:latin typeface="+mj-lt"/>
              </a:rPr>
              <a:t>     </a:t>
            </a:r>
            <a:r>
              <a:rPr lang="en-US" sz="4000" b="1" dirty="0">
                <a:solidFill>
                  <a:srgbClr val="0B4A8F"/>
                </a:solidFill>
                <a:effectLst>
                  <a:outerShdw blurRad="38100" dist="38100" dir="2700000" algn="tl">
                    <a:srgbClr val="000000">
                      <a:alpha val="43137"/>
                    </a:srgbClr>
                  </a:outerShdw>
                </a:effectLst>
                <a:latin typeface="+mj-lt"/>
              </a:rPr>
              <a:t>Five Pillars </a:t>
            </a:r>
            <a:r>
              <a:rPr lang="en-US" sz="4000" b="1" dirty="0">
                <a:effectLst>
                  <a:outerShdw blurRad="38100" dist="38100" dir="2700000" algn="tl">
                    <a:srgbClr val="000000">
                      <a:alpha val="43137"/>
                    </a:srgbClr>
                  </a:outerShdw>
                </a:effectLst>
                <a:latin typeface="+mj-lt"/>
              </a:rPr>
              <a:t> </a:t>
            </a:r>
          </a:p>
        </p:txBody>
      </p:sp>
      <p:sp>
        <p:nvSpPr>
          <p:cNvPr id="4" name="TextBox 3"/>
          <p:cNvSpPr txBox="1"/>
          <p:nvPr/>
        </p:nvSpPr>
        <p:spPr>
          <a:xfrm>
            <a:off x="36513" y="5562600"/>
            <a:ext cx="9144000" cy="585788"/>
          </a:xfrm>
          <a:prstGeom prst="rect">
            <a:avLst/>
          </a:prstGeom>
          <a:noFill/>
        </p:spPr>
        <p:txBody>
          <a:bodyPr>
            <a:spAutoFit/>
          </a:bodyPr>
          <a:lstStyle/>
          <a:p>
            <a:pPr algn="ctr" eaLnBrk="1" hangingPunct="1">
              <a:defRPr/>
            </a:pPr>
            <a:endParaRPr lang="en-CA" b="1" cap="all" dirty="0">
              <a:ln w="6350">
                <a:noFill/>
              </a:ln>
              <a:solidFill>
                <a:srgbClr val="0B4A8F"/>
              </a:solidFill>
              <a:effectLst>
                <a:outerShdw blurRad="127000" dist="200000" dir="2700000" algn="tl" rotWithShape="0">
                  <a:srgbClr val="000000">
                    <a:alpha val="30000"/>
                  </a:srgbClr>
                </a:outerShdw>
              </a:effectLst>
              <a:latin typeface="+mj-lt"/>
            </a:endParaRPr>
          </a:p>
          <a:p>
            <a:pPr algn="ctr" eaLnBrk="1" hangingPunct="1">
              <a:defRPr/>
            </a:pPr>
            <a:endParaRPr lang="en-US" dirty="0"/>
          </a:p>
        </p:txBody>
      </p:sp>
      <p:pic>
        <p:nvPicPr>
          <p:cNvPr id="6" name="Picture 5">
            <a:extLst>
              <a:ext uri="{FF2B5EF4-FFF2-40B4-BE49-F238E27FC236}">
                <a16:creationId xmlns:a16="http://schemas.microsoft.com/office/drawing/2014/main" id="{BEAC1166-602C-4A12-BE29-110AA4CA9C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1400" y="1295400"/>
            <a:ext cx="4953000" cy="5108475"/>
          </a:xfrm>
          <a:prstGeom prst="rect">
            <a:avLst/>
          </a:prstGeom>
        </p:spPr>
      </p:pic>
    </p:spTree>
    <p:extLst>
      <p:ext uri="{BB962C8B-B14F-4D97-AF65-F5344CB8AC3E}">
        <p14:creationId xmlns:p14="http://schemas.microsoft.com/office/powerpoint/2010/main" val="416035898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0" y="1219200"/>
            <a:ext cx="8915400" cy="5416868"/>
          </a:xfrm>
          <a:prstGeom prst="rect">
            <a:avLst/>
          </a:prstGeom>
          <a:noFill/>
          <a:ln w="9525">
            <a:noFill/>
            <a:miter lim="800000"/>
            <a:headEnd/>
            <a:tailEnd/>
          </a:ln>
        </p:spPr>
        <p:txBody>
          <a:bodyPr>
            <a:spAutoFit/>
          </a:bodyPr>
          <a:lstStyle/>
          <a:p>
            <a:pPr marL="342900" indent="-342900" eaLnBrk="1" hangingPunct="1">
              <a:spcBef>
                <a:spcPct val="50000"/>
              </a:spcBef>
              <a:defRPr/>
            </a:pPr>
            <a:endParaRPr lang="en-US" sz="2400" b="1" dirty="0">
              <a:effectLst>
                <a:outerShdw blurRad="38100" dist="38100" dir="2700000" algn="tl">
                  <a:srgbClr val="C0C0C0"/>
                </a:outerShdw>
              </a:effectLst>
              <a:latin typeface="Arial" charset="0"/>
            </a:endParaRPr>
          </a:p>
          <a:p>
            <a:pPr lvl="1" eaLnBrk="1" hangingPunct="1">
              <a:spcBef>
                <a:spcPct val="50000"/>
              </a:spcBef>
              <a:buClr>
                <a:schemeClr val="tx1"/>
              </a:buClr>
              <a:buSzPct val="100000"/>
              <a:defRPr/>
            </a:pPr>
            <a:r>
              <a:rPr lang="en-US" sz="2800" dirty="0">
                <a:effectLst>
                  <a:outerShdw blurRad="38100" dist="38100" dir="2700000" algn="tl">
                    <a:srgbClr val="C0C0C0"/>
                  </a:outerShdw>
                </a:effectLst>
                <a:latin typeface="+mj-lt"/>
              </a:rPr>
              <a:t>           Five Pillars of Wellness and Resilience</a:t>
            </a:r>
          </a:p>
          <a:p>
            <a:pPr lvl="1" eaLnBrk="1" hangingPunct="1">
              <a:spcBef>
                <a:spcPct val="50000"/>
              </a:spcBef>
              <a:buClr>
                <a:schemeClr val="tx1"/>
              </a:buClr>
              <a:buSzPct val="100000"/>
              <a:defRPr/>
            </a:pPr>
            <a:r>
              <a:rPr lang="en-US" sz="2800" dirty="0">
                <a:effectLst>
                  <a:outerShdw blurRad="38100" dist="38100" dir="2700000" algn="tl">
                    <a:srgbClr val="C0C0C0"/>
                  </a:outerShdw>
                </a:effectLst>
                <a:latin typeface="Arial" charset="0"/>
              </a:rPr>
              <a:t>“The five pillars are Mind, Body, Relationships, Spirit, and Family.  They represent the focus areas</a:t>
            </a:r>
            <a:br>
              <a:rPr lang="en-US" sz="2800" dirty="0">
                <a:effectLst>
                  <a:outerShdw blurRad="38100" dist="38100" dir="2700000" algn="tl">
                    <a:srgbClr val="C0C0C0"/>
                  </a:outerShdw>
                </a:effectLst>
                <a:latin typeface="Arial" charset="0"/>
              </a:rPr>
            </a:br>
            <a:r>
              <a:rPr lang="en-US" sz="2800" dirty="0">
                <a:effectLst>
                  <a:outerShdw blurRad="38100" dist="38100" dir="2700000" algn="tl">
                    <a:srgbClr val="C0C0C0"/>
                  </a:outerShdw>
                </a:effectLst>
                <a:latin typeface="Arial" charset="0"/>
              </a:rPr>
              <a:t>that contribute to our personal level of “wellness.” This personal wellness enables us to operate at our best, sustaining us during times of stress and making us resilient to the difficulties of life.  This helps us to be successful as CAP Volunteer Airmen.”                             (Maj. Gen. Mark Smith)</a:t>
            </a:r>
          </a:p>
          <a:p>
            <a:pPr lvl="1" eaLnBrk="1" hangingPunct="1">
              <a:spcBef>
                <a:spcPct val="50000"/>
              </a:spcBef>
              <a:buClr>
                <a:schemeClr val="tx1"/>
              </a:buClr>
              <a:buSzPct val="100000"/>
              <a:defRPr/>
            </a:pPr>
            <a:endParaRPr lang="en-US" sz="2800" dirty="0">
              <a:effectLst>
                <a:outerShdw blurRad="38100" dist="38100" dir="2700000" algn="tl">
                  <a:srgbClr val="C0C0C0"/>
                </a:outerShdw>
              </a:effectLst>
              <a:latin typeface="+mj-lt"/>
            </a:endParaRPr>
          </a:p>
        </p:txBody>
      </p:sp>
      <p:sp>
        <p:nvSpPr>
          <p:cNvPr id="5" name="Rectangle 4"/>
          <p:cNvSpPr/>
          <p:nvPr/>
        </p:nvSpPr>
        <p:spPr>
          <a:xfrm>
            <a:off x="1295400" y="215900"/>
            <a:ext cx="5867400" cy="708025"/>
          </a:xfrm>
          <a:prstGeom prst="rect">
            <a:avLst/>
          </a:prstGeom>
        </p:spPr>
        <p:txBody>
          <a:bodyPr>
            <a:spAutoFit/>
          </a:bodyPr>
          <a:lstStyle/>
          <a:p>
            <a:pPr algn="ctr" eaLnBrk="1" hangingPunct="1">
              <a:defRPr/>
            </a:pPr>
            <a:r>
              <a:rPr lang="en-US" sz="4000" b="1" dirty="0">
                <a:effectLst>
                  <a:outerShdw blurRad="38100" dist="38100" dir="2700000" algn="tl">
                    <a:srgbClr val="000000">
                      <a:alpha val="43137"/>
                    </a:srgbClr>
                  </a:outerShdw>
                </a:effectLst>
                <a:latin typeface="+mj-lt"/>
              </a:rPr>
              <a:t>     </a:t>
            </a:r>
            <a:r>
              <a:rPr lang="en-US" sz="4000" b="1" dirty="0">
                <a:solidFill>
                  <a:srgbClr val="0B4A8F"/>
                </a:solidFill>
                <a:effectLst>
                  <a:outerShdw blurRad="38100" dist="38100" dir="2700000" algn="tl">
                    <a:srgbClr val="000000">
                      <a:alpha val="43137"/>
                    </a:srgbClr>
                  </a:outerShdw>
                </a:effectLst>
                <a:latin typeface="+mj-lt"/>
              </a:rPr>
              <a:t>What Is Wellness?</a:t>
            </a:r>
            <a:r>
              <a:rPr lang="en-US" sz="4000" b="1" dirty="0">
                <a:effectLst>
                  <a:outerShdw blurRad="38100" dist="38100" dir="2700000" algn="tl">
                    <a:srgbClr val="000000">
                      <a:alpha val="43137"/>
                    </a:srgbClr>
                  </a:outerShdw>
                </a:effectLst>
                <a:latin typeface="+mj-lt"/>
              </a:rPr>
              <a:t> </a:t>
            </a:r>
          </a:p>
        </p:txBody>
      </p:sp>
      <p:sp>
        <p:nvSpPr>
          <p:cNvPr id="4" name="TextBox 3"/>
          <p:cNvSpPr txBox="1"/>
          <p:nvPr/>
        </p:nvSpPr>
        <p:spPr>
          <a:xfrm>
            <a:off x="36513" y="5562600"/>
            <a:ext cx="9144000" cy="585788"/>
          </a:xfrm>
          <a:prstGeom prst="rect">
            <a:avLst/>
          </a:prstGeom>
          <a:noFill/>
        </p:spPr>
        <p:txBody>
          <a:bodyPr>
            <a:spAutoFit/>
          </a:bodyPr>
          <a:lstStyle/>
          <a:p>
            <a:pPr algn="ctr" eaLnBrk="1" hangingPunct="1">
              <a:defRPr/>
            </a:pPr>
            <a:endParaRPr lang="en-CA" b="1" cap="all" dirty="0">
              <a:ln w="6350">
                <a:noFill/>
              </a:ln>
              <a:solidFill>
                <a:srgbClr val="0B4A8F"/>
              </a:solidFill>
              <a:effectLst>
                <a:outerShdw blurRad="127000" dist="200000" dir="2700000" algn="tl" rotWithShape="0">
                  <a:srgbClr val="000000">
                    <a:alpha val="30000"/>
                  </a:srgbClr>
                </a:outerShdw>
              </a:effectLst>
              <a:latin typeface="+mj-lt"/>
            </a:endParaRPr>
          </a:p>
          <a:p>
            <a:pPr algn="ctr" eaLnBrk="1" hangingPunct="1">
              <a:defRPr/>
            </a:pPr>
            <a:endParaRPr lang="en-US" dirty="0"/>
          </a:p>
        </p:txBody>
      </p:sp>
    </p:spTree>
    <p:extLst>
      <p:ext uri="{BB962C8B-B14F-4D97-AF65-F5344CB8AC3E}">
        <p14:creationId xmlns:p14="http://schemas.microsoft.com/office/powerpoint/2010/main" val="3982473363"/>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0" y="1219200"/>
            <a:ext cx="8915400" cy="3693319"/>
          </a:xfrm>
          <a:prstGeom prst="rect">
            <a:avLst/>
          </a:prstGeom>
          <a:noFill/>
          <a:ln w="9525">
            <a:noFill/>
            <a:miter lim="800000"/>
            <a:headEnd/>
            <a:tailEnd/>
          </a:ln>
        </p:spPr>
        <p:txBody>
          <a:bodyPr>
            <a:spAutoFit/>
          </a:bodyPr>
          <a:lstStyle/>
          <a:p>
            <a:pPr marL="342900" indent="-342900" eaLnBrk="1" hangingPunct="1">
              <a:spcBef>
                <a:spcPct val="50000"/>
              </a:spcBef>
              <a:defRPr/>
            </a:pPr>
            <a:endParaRPr lang="en-US" sz="2400" b="1" dirty="0">
              <a:effectLst>
                <a:outerShdw blurRad="38100" dist="38100" dir="2700000" algn="tl">
                  <a:srgbClr val="C0C0C0"/>
                </a:outerShdw>
              </a:effectLst>
              <a:latin typeface="Arial" charset="0"/>
            </a:endParaRPr>
          </a:p>
          <a:p>
            <a:pPr lvl="1" eaLnBrk="1" hangingPunct="1">
              <a:spcBef>
                <a:spcPct val="50000"/>
              </a:spcBef>
              <a:buClr>
                <a:schemeClr val="tx1"/>
              </a:buClr>
              <a:buSzPct val="100000"/>
              <a:defRPr/>
            </a:pPr>
            <a:endParaRPr lang="en-US" sz="2800" dirty="0">
              <a:effectLst>
                <a:outerShdw blurRad="38100" dist="38100" dir="2700000" algn="tl">
                  <a:srgbClr val="C0C0C0"/>
                </a:outerShdw>
              </a:effectLst>
              <a:latin typeface="Arial" charset="0"/>
            </a:endParaRPr>
          </a:p>
          <a:p>
            <a:pPr lvl="1" eaLnBrk="1" hangingPunct="1">
              <a:spcBef>
                <a:spcPct val="50000"/>
              </a:spcBef>
              <a:buClr>
                <a:schemeClr val="tx1"/>
              </a:buClr>
              <a:buSzPct val="100000"/>
              <a:defRPr/>
            </a:pPr>
            <a:r>
              <a:rPr lang="en-US" sz="2800" dirty="0">
                <a:effectLst>
                  <a:outerShdw blurRad="38100" dist="38100" dir="2700000" algn="tl">
                    <a:srgbClr val="C0C0C0"/>
                  </a:outerShdw>
                </a:effectLst>
                <a:latin typeface="Arial" charset="0"/>
              </a:rPr>
              <a:t>“Wellness” is living with good “habits” so that we are equipped to achieve personal </a:t>
            </a:r>
            <a:r>
              <a:rPr lang="en-US" sz="2800" u="sng" dirty="0">
                <a:effectLst>
                  <a:outerShdw blurRad="38100" dist="38100" dir="2700000" algn="tl">
                    <a:srgbClr val="C0C0C0"/>
                  </a:outerShdw>
                </a:effectLst>
                <a:latin typeface="Arial" charset="0"/>
              </a:rPr>
              <a:t>excellence, </a:t>
            </a:r>
            <a:r>
              <a:rPr lang="en-US" sz="2800" dirty="0">
                <a:effectLst>
                  <a:outerShdw blurRad="38100" dist="38100" dir="2700000" algn="tl">
                    <a:srgbClr val="C0C0C0"/>
                  </a:outerShdw>
                </a:effectLst>
                <a:latin typeface="Arial" charset="0"/>
              </a:rPr>
              <a:t>sustaining us during times of stress and making us resilient to the difficulties of life.            </a:t>
            </a:r>
          </a:p>
          <a:p>
            <a:pPr lvl="1" eaLnBrk="1" hangingPunct="1">
              <a:spcBef>
                <a:spcPct val="50000"/>
              </a:spcBef>
              <a:buClr>
                <a:schemeClr val="tx1"/>
              </a:buClr>
              <a:buSzPct val="100000"/>
              <a:defRPr/>
            </a:pPr>
            <a:endParaRPr lang="en-US" sz="2800" dirty="0">
              <a:effectLst>
                <a:outerShdw blurRad="38100" dist="38100" dir="2700000" algn="tl">
                  <a:srgbClr val="C0C0C0"/>
                </a:outerShdw>
              </a:effectLst>
              <a:latin typeface="+mj-lt"/>
            </a:endParaRPr>
          </a:p>
        </p:txBody>
      </p:sp>
      <p:sp>
        <p:nvSpPr>
          <p:cNvPr id="5" name="Rectangle 4"/>
          <p:cNvSpPr/>
          <p:nvPr/>
        </p:nvSpPr>
        <p:spPr>
          <a:xfrm>
            <a:off x="1295400" y="215900"/>
            <a:ext cx="5867400" cy="708025"/>
          </a:xfrm>
          <a:prstGeom prst="rect">
            <a:avLst/>
          </a:prstGeom>
        </p:spPr>
        <p:txBody>
          <a:bodyPr>
            <a:spAutoFit/>
          </a:bodyPr>
          <a:lstStyle/>
          <a:p>
            <a:pPr algn="ctr" eaLnBrk="1" hangingPunct="1">
              <a:defRPr/>
            </a:pPr>
            <a:r>
              <a:rPr lang="en-US" sz="4000" b="1" dirty="0">
                <a:effectLst>
                  <a:outerShdw blurRad="38100" dist="38100" dir="2700000" algn="tl">
                    <a:srgbClr val="000000">
                      <a:alpha val="43137"/>
                    </a:srgbClr>
                  </a:outerShdw>
                </a:effectLst>
                <a:latin typeface="+mj-lt"/>
              </a:rPr>
              <a:t>     </a:t>
            </a:r>
            <a:r>
              <a:rPr lang="en-US" sz="4000" b="1" dirty="0">
                <a:solidFill>
                  <a:srgbClr val="0B4A8F"/>
                </a:solidFill>
                <a:effectLst>
                  <a:outerShdw blurRad="38100" dist="38100" dir="2700000" algn="tl">
                    <a:srgbClr val="000000">
                      <a:alpha val="43137"/>
                    </a:srgbClr>
                  </a:outerShdw>
                </a:effectLst>
                <a:latin typeface="+mj-lt"/>
              </a:rPr>
              <a:t>What Is Wellness?</a:t>
            </a:r>
            <a:r>
              <a:rPr lang="en-US" sz="4000" b="1" dirty="0">
                <a:effectLst>
                  <a:outerShdw blurRad="38100" dist="38100" dir="2700000" algn="tl">
                    <a:srgbClr val="000000">
                      <a:alpha val="43137"/>
                    </a:srgbClr>
                  </a:outerShdw>
                </a:effectLst>
                <a:latin typeface="+mj-lt"/>
              </a:rPr>
              <a:t> </a:t>
            </a:r>
          </a:p>
        </p:txBody>
      </p:sp>
      <p:sp>
        <p:nvSpPr>
          <p:cNvPr id="4" name="TextBox 3"/>
          <p:cNvSpPr txBox="1"/>
          <p:nvPr/>
        </p:nvSpPr>
        <p:spPr>
          <a:xfrm>
            <a:off x="36513" y="5562600"/>
            <a:ext cx="9144000" cy="585788"/>
          </a:xfrm>
          <a:prstGeom prst="rect">
            <a:avLst/>
          </a:prstGeom>
          <a:noFill/>
        </p:spPr>
        <p:txBody>
          <a:bodyPr>
            <a:spAutoFit/>
          </a:bodyPr>
          <a:lstStyle/>
          <a:p>
            <a:pPr algn="ctr" eaLnBrk="1" hangingPunct="1">
              <a:defRPr/>
            </a:pPr>
            <a:endParaRPr lang="en-CA" b="1" cap="all" dirty="0">
              <a:ln w="6350">
                <a:noFill/>
              </a:ln>
              <a:solidFill>
                <a:srgbClr val="0B4A8F"/>
              </a:solidFill>
              <a:effectLst>
                <a:outerShdw blurRad="127000" dist="200000" dir="2700000" algn="tl" rotWithShape="0">
                  <a:srgbClr val="000000">
                    <a:alpha val="30000"/>
                  </a:srgbClr>
                </a:outerShdw>
              </a:effectLst>
              <a:latin typeface="+mj-lt"/>
            </a:endParaRPr>
          </a:p>
          <a:p>
            <a:pPr algn="ctr" eaLnBrk="1" hangingPunct="1">
              <a:defRPr/>
            </a:pPr>
            <a:endParaRPr lang="en-US" dirty="0"/>
          </a:p>
        </p:txBody>
      </p:sp>
    </p:spTree>
    <p:extLst>
      <p:ext uri="{BB962C8B-B14F-4D97-AF65-F5344CB8AC3E}">
        <p14:creationId xmlns:p14="http://schemas.microsoft.com/office/powerpoint/2010/main" val="308290616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0" y="1219200"/>
            <a:ext cx="8915400" cy="3477875"/>
          </a:xfrm>
          <a:prstGeom prst="rect">
            <a:avLst/>
          </a:prstGeom>
          <a:noFill/>
          <a:ln w="9525">
            <a:noFill/>
            <a:miter lim="800000"/>
            <a:headEnd/>
            <a:tailEnd/>
          </a:ln>
        </p:spPr>
        <p:txBody>
          <a:bodyPr>
            <a:spAutoFit/>
          </a:bodyPr>
          <a:lstStyle/>
          <a:p>
            <a:pPr marL="342900" indent="-342900" eaLnBrk="1" hangingPunct="1">
              <a:spcBef>
                <a:spcPct val="50000"/>
              </a:spcBef>
              <a:defRPr/>
            </a:pPr>
            <a:endParaRPr lang="en-US" sz="2400" b="1" dirty="0">
              <a:effectLst>
                <a:outerShdw blurRad="38100" dist="38100" dir="2700000" algn="tl">
                  <a:srgbClr val="C0C0C0"/>
                </a:outerShdw>
              </a:effectLst>
              <a:latin typeface="Arial" charset="0"/>
            </a:endParaRPr>
          </a:p>
          <a:p>
            <a:pPr lvl="1" eaLnBrk="1" hangingPunct="1">
              <a:spcBef>
                <a:spcPct val="50000"/>
              </a:spcBef>
              <a:buClr>
                <a:schemeClr val="tx1"/>
              </a:buClr>
              <a:buSzPct val="100000"/>
              <a:defRPr/>
            </a:pPr>
            <a:endParaRPr lang="en-US" sz="2800" dirty="0">
              <a:effectLst>
                <a:outerShdw blurRad="38100" dist="38100" dir="2700000" algn="tl">
                  <a:srgbClr val="C0C0C0"/>
                </a:outerShdw>
              </a:effectLst>
              <a:latin typeface="Arial" charset="0"/>
            </a:endParaRPr>
          </a:p>
          <a:p>
            <a:pPr lvl="1" eaLnBrk="1" hangingPunct="1">
              <a:spcBef>
                <a:spcPct val="50000"/>
              </a:spcBef>
              <a:buClr>
                <a:schemeClr val="tx1"/>
              </a:buClr>
              <a:buSzPct val="100000"/>
              <a:defRPr/>
            </a:pPr>
            <a:r>
              <a:rPr lang="en-US" sz="2800" dirty="0">
                <a:effectLst>
                  <a:outerShdw blurRad="38100" dist="38100" dir="2700000" algn="tl">
                    <a:srgbClr val="C0C0C0"/>
                  </a:outerShdw>
                </a:effectLst>
                <a:latin typeface="Arial" charset="0"/>
              </a:rPr>
              <a:t>“For more information on the Five Pillars of Wellness and Resilience, visit the webpage at:</a:t>
            </a:r>
          </a:p>
          <a:p>
            <a:pPr lvl="1" eaLnBrk="1" hangingPunct="1">
              <a:spcBef>
                <a:spcPct val="50000"/>
              </a:spcBef>
              <a:buClr>
                <a:schemeClr val="tx1"/>
              </a:buClr>
              <a:buSzPct val="100000"/>
              <a:defRPr/>
            </a:pPr>
            <a:endParaRPr lang="en-US" sz="2800" dirty="0">
              <a:effectLst>
                <a:outerShdw blurRad="38100" dist="38100" dir="2700000" algn="tl">
                  <a:srgbClr val="C0C0C0"/>
                </a:outerShdw>
              </a:effectLst>
              <a:latin typeface="Arial" charset="0"/>
            </a:endParaRPr>
          </a:p>
          <a:p>
            <a:pPr lvl="1" eaLnBrk="1" hangingPunct="1">
              <a:spcBef>
                <a:spcPct val="50000"/>
              </a:spcBef>
              <a:buClr>
                <a:schemeClr val="tx1"/>
              </a:buClr>
              <a:buSzPct val="100000"/>
              <a:defRPr/>
            </a:pPr>
            <a:r>
              <a:rPr lang="en-US" sz="2800" dirty="0">
                <a:effectLst>
                  <a:outerShdw blurRad="38100" dist="38100" dir="2700000" algn="tl">
                    <a:srgbClr val="C0C0C0"/>
                  </a:outerShdw>
                </a:effectLst>
                <a:latin typeface="Arial" charset="0"/>
              </a:rPr>
              <a:t>                         bit.ly/CAP5Pillars</a:t>
            </a:r>
            <a:endParaRPr lang="en-US" sz="2800" dirty="0">
              <a:effectLst>
                <a:outerShdw blurRad="38100" dist="38100" dir="2700000" algn="tl">
                  <a:srgbClr val="C0C0C0"/>
                </a:outerShdw>
              </a:effectLst>
              <a:latin typeface="+mj-lt"/>
            </a:endParaRPr>
          </a:p>
        </p:txBody>
      </p:sp>
      <p:sp>
        <p:nvSpPr>
          <p:cNvPr id="5" name="Rectangle 4"/>
          <p:cNvSpPr/>
          <p:nvPr/>
        </p:nvSpPr>
        <p:spPr>
          <a:xfrm>
            <a:off x="1295400" y="215900"/>
            <a:ext cx="5867400" cy="708025"/>
          </a:xfrm>
          <a:prstGeom prst="rect">
            <a:avLst/>
          </a:prstGeom>
        </p:spPr>
        <p:txBody>
          <a:bodyPr>
            <a:spAutoFit/>
          </a:bodyPr>
          <a:lstStyle/>
          <a:p>
            <a:pPr algn="ctr" eaLnBrk="1" hangingPunct="1">
              <a:defRPr/>
            </a:pPr>
            <a:r>
              <a:rPr lang="en-US" sz="4000" b="1" dirty="0">
                <a:effectLst>
                  <a:outerShdw blurRad="38100" dist="38100" dir="2700000" algn="tl">
                    <a:srgbClr val="000000">
                      <a:alpha val="43137"/>
                    </a:srgbClr>
                  </a:outerShdw>
                </a:effectLst>
                <a:latin typeface="+mj-lt"/>
              </a:rPr>
              <a:t>     </a:t>
            </a:r>
            <a:r>
              <a:rPr lang="en-US" sz="4000" b="1" dirty="0">
                <a:solidFill>
                  <a:srgbClr val="0B4A8F"/>
                </a:solidFill>
                <a:effectLst>
                  <a:outerShdw blurRad="38100" dist="38100" dir="2700000" algn="tl">
                    <a:srgbClr val="000000">
                      <a:alpha val="43137"/>
                    </a:srgbClr>
                  </a:outerShdw>
                </a:effectLst>
                <a:latin typeface="+mj-lt"/>
              </a:rPr>
              <a:t>What Is Wellness?</a:t>
            </a:r>
            <a:r>
              <a:rPr lang="en-US" sz="4000" b="1" dirty="0">
                <a:effectLst>
                  <a:outerShdw blurRad="38100" dist="38100" dir="2700000" algn="tl">
                    <a:srgbClr val="000000">
                      <a:alpha val="43137"/>
                    </a:srgbClr>
                  </a:outerShdw>
                </a:effectLst>
                <a:latin typeface="+mj-lt"/>
              </a:rPr>
              <a:t> </a:t>
            </a:r>
          </a:p>
        </p:txBody>
      </p:sp>
      <p:sp>
        <p:nvSpPr>
          <p:cNvPr id="4" name="TextBox 3"/>
          <p:cNvSpPr txBox="1"/>
          <p:nvPr/>
        </p:nvSpPr>
        <p:spPr>
          <a:xfrm>
            <a:off x="36513" y="5562600"/>
            <a:ext cx="9144000" cy="585788"/>
          </a:xfrm>
          <a:prstGeom prst="rect">
            <a:avLst/>
          </a:prstGeom>
          <a:noFill/>
        </p:spPr>
        <p:txBody>
          <a:bodyPr>
            <a:spAutoFit/>
          </a:bodyPr>
          <a:lstStyle/>
          <a:p>
            <a:pPr algn="ctr" eaLnBrk="1" hangingPunct="1">
              <a:defRPr/>
            </a:pPr>
            <a:endParaRPr lang="en-CA" b="1" cap="all" dirty="0">
              <a:ln w="6350">
                <a:noFill/>
              </a:ln>
              <a:solidFill>
                <a:srgbClr val="0B4A8F"/>
              </a:solidFill>
              <a:effectLst>
                <a:outerShdw blurRad="127000" dist="200000" dir="2700000" algn="tl" rotWithShape="0">
                  <a:srgbClr val="000000">
                    <a:alpha val="30000"/>
                  </a:srgbClr>
                </a:outerShdw>
              </a:effectLst>
              <a:latin typeface="+mj-lt"/>
            </a:endParaRPr>
          </a:p>
          <a:p>
            <a:pPr algn="ctr" eaLnBrk="1" hangingPunct="1">
              <a:defRPr/>
            </a:pPr>
            <a:endParaRPr lang="en-US" dirty="0"/>
          </a:p>
        </p:txBody>
      </p:sp>
    </p:spTree>
    <p:extLst>
      <p:ext uri="{BB962C8B-B14F-4D97-AF65-F5344CB8AC3E}">
        <p14:creationId xmlns:p14="http://schemas.microsoft.com/office/powerpoint/2010/main" val="161243964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0" y="1219200"/>
            <a:ext cx="8915400" cy="4955203"/>
          </a:xfrm>
          <a:prstGeom prst="rect">
            <a:avLst/>
          </a:prstGeom>
          <a:noFill/>
          <a:ln w="9525">
            <a:noFill/>
            <a:miter lim="800000"/>
            <a:headEnd/>
            <a:tailEnd/>
          </a:ln>
        </p:spPr>
        <p:txBody>
          <a:bodyPr>
            <a:spAutoFit/>
          </a:bodyPr>
          <a:lstStyle/>
          <a:p>
            <a:pPr lvl="3"/>
            <a:endParaRPr lang="en-US" sz="2800" dirty="0">
              <a:latin typeface="Arial" panose="020B0604020202020204" pitchFamily="34" charset="0"/>
              <a:cs typeface="Arial" panose="020B0604020202020204" pitchFamily="34" charset="0"/>
            </a:endParaRPr>
          </a:p>
          <a:p>
            <a:pPr marL="1828800" lvl="3"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Stress is our reaction to change.  Some stress is good.</a:t>
            </a:r>
          </a:p>
          <a:p>
            <a:pPr marL="1828800" lvl="3" indent="-4572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1828800" lvl="3"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When changes accumulate or put “pressure on us,” or when one of the pillars experiences a very radical change or disruption, CRISIS occurs.  At this point we feel “PAIN” (mental or physical or emotional).  </a:t>
            </a:r>
          </a:p>
          <a:p>
            <a:pPr marL="1828800" lvl="3" indent="-4572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1828800" lvl="3"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When the “pain” seems unbearable, some people may want to take drastic measures to stop it.  They may want to end their life.       </a:t>
            </a:r>
          </a:p>
        </p:txBody>
      </p:sp>
      <p:sp>
        <p:nvSpPr>
          <p:cNvPr id="5" name="Rectangle 4"/>
          <p:cNvSpPr/>
          <p:nvPr/>
        </p:nvSpPr>
        <p:spPr>
          <a:xfrm>
            <a:off x="1295400" y="215900"/>
            <a:ext cx="6324600" cy="707886"/>
          </a:xfrm>
          <a:prstGeom prst="rect">
            <a:avLst/>
          </a:prstGeom>
        </p:spPr>
        <p:txBody>
          <a:bodyPr wrap="square">
            <a:spAutoFit/>
          </a:bodyPr>
          <a:lstStyle/>
          <a:p>
            <a:pPr algn="ctr" eaLnBrk="1" hangingPunct="1">
              <a:defRPr/>
            </a:pPr>
            <a:r>
              <a:rPr lang="en-US" sz="4000" b="1" dirty="0">
                <a:effectLst>
                  <a:outerShdw blurRad="38100" dist="38100" dir="2700000" algn="tl">
                    <a:srgbClr val="000000">
                      <a:alpha val="43137"/>
                    </a:srgbClr>
                  </a:outerShdw>
                </a:effectLst>
                <a:latin typeface="+mj-lt"/>
              </a:rPr>
              <a:t>     </a:t>
            </a:r>
            <a:r>
              <a:rPr lang="en-US" sz="4000" b="1" dirty="0">
                <a:solidFill>
                  <a:srgbClr val="0B4A8F"/>
                </a:solidFill>
                <a:effectLst>
                  <a:outerShdw blurRad="38100" dist="38100" dir="2700000" algn="tl">
                    <a:srgbClr val="000000">
                      <a:alpha val="43137"/>
                    </a:srgbClr>
                  </a:outerShdw>
                </a:effectLst>
                <a:latin typeface="+mj-lt"/>
              </a:rPr>
              <a:t>Stress and Resilience </a:t>
            </a:r>
            <a:r>
              <a:rPr lang="en-US" sz="4000" b="1" dirty="0">
                <a:effectLst>
                  <a:outerShdw blurRad="38100" dist="38100" dir="2700000" algn="tl">
                    <a:srgbClr val="000000">
                      <a:alpha val="43137"/>
                    </a:srgbClr>
                  </a:outerShdw>
                </a:effectLst>
                <a:latin typeface="+mj-lt"/>
              </a:rPr>
              <a:t> </a:t>
            </a:r>
          </a:p>
        </p:txBody>
      </p:sp>
      <p:sp>
        <p:nvSpPr>
          <p:cNvPr id="4" name="TextBox 3"/>
          <p:cNvSpPr txBox="1"/>
          <p:nvPr/>
        </p:nvSpPr>
        <p:spPr>
          <a:xfrm>
            <a:off x="36513" y="5562600"/>
            <a:ext cx="9144000" cy="585788"/>
          </a:xfrm>
          <a:prstGeom prst="rect">
            <a:avLst/>
          </a:prstGeom>
          <a:noFill/>
        </p:spPr>
        <p:txBody>
          <a:bodyPr>
            <a:spAutoFit/>
          </a:bodyPr>
          <a:lstStyle/>
          <a:p>
            <a:pPr algn="ctr" eaLnBrk="1" hangingPunct="1">
              <a:defRPr/>
            </a:pPr>
            <a:endParaRPr lang="en-CA" b="1" cap="all" dirty="0">
              <a:ln w="6350">
                <a:noFill/>
              </a:ln>
              <a:solidFill>
                <a:srgbClr val="0B4A8F"/>
              </a:solidFill>
              <a:effectLst>
                <a:outerShdw blurRad="127000" dist="200000" dir="2700000" algn="tl" rotWithShape="0">
                  <a:srgbClr val="000000">
                    <a:alpha val="30000"/>
                  </a:srgbClr>
                </a:outerShdw>
              </a:effectLst>
              <a:latin typeface="+mj-lt"/>
            </a:endParaRPr>
          </a:p>
          <a:p>
            <a:pPr algn="ctr" eaLnBrk="1" hangingPunct="1">
              <a:defRPr/>
            </a:pPr>
            <a:endParaRPr lang="en-US" dirty="0"/>
          </a:p>
        </p:txBody>
      </p:sp>
    </p:spTree>
    <p:extLst>
      <p:ext uri="{BB962C8B-B14F-4D97-AF65-F5344CB8AC3E}">
        <p14:creationId xmlns:p14="http://schemas.microsoft.com/office/powerpoint/2010/main" val="233157938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457200" y="3437965"/>
            <a:ext cx="8915400" cy="523220"/>
          </a:xfrm>
          <a:prstGeom prst="rect">
            <a:avLst/>
          </a:prstGeom>
          <a:noFill/>
          <a:ln w="9525">
            <a:noFill/>
            <a:miter lim="800000"/>
            <a:headEnd/>
            <a:tailEnd/>
          </a:ln>
        </p:spPr>
        <p:txBody>
          <a:bodyPr>
            <a:spAutoFit/>
          </a:bodyPr>
          <a:lstStyle/>
          <a:p>
            <a:pPr lvl="0"/>
            <a:r>
              <a:rPr lang="en-US" sz="2800" dirty="0">
                <a:latin typeface="Arial" panose="020B0604020202020204" pitchFamily="34" charset="0"/>
                <a:cs typeface="Arial" panose="020B0604020202020204" pitchFamily="34" charset="0"/>
              </a:rPr>
              <a:t>“How big is this problem? Why are we concerned?”</a:t>
            </a:r>
          </a:p>
        </p:txBody>
      </p:sp>
      <p:sp>
        <p:nvSpPr>
          <p:cNvPr id="5" name="Rectangle 4"/>
          <p:cNvSpPr/>
          <p:nvPr/>
        </p:nvSpPr>
        <p:spPr>
          <a:xfrm>
            <a:off x="1295400" y="215900"/>
            <a:ext cx="5867400" cy="707886"/>
          </a:xfrm>
          <a:prstGeom prst="rect">
            <a:avLst/>
          </a:prstGeom>
        </p:spPr>
        <p:txBody>
          <a:bodyPr>
            <a:spAutoFit/>
          </a:bodyPr>
          <a:lstStyle/>
          <a:p>
            <a:pPr algn="ctr" eaLnBrk="1" hangingPunct="1">
              <a:defRPr/>
            </a:pPr>
            <a:r>
              <a:rPr lang="en-US" sz="4000" b="1" dirty="0">
                <a:effectLst>
                  <a:outerShdw blurRad="38100" dist="38100" dir="2700000" algn="tl">
                    <a:srgbClr val="000000">
                      <a:alpha val="43137"/>
                    </a:srgbClr>
                  </a:outerShdw>
                </a:effectLst>
                <a:latin typeface="+mj-lt"/>
              </a:rPr>
              <a:t>     </a:t>
            </a:r>
            <a:r>
              <a:rPr lang="en-US" sz="4000" b="1" dirty="0">
                <a:solidFill>
                  <a:srgbClr val="0B4A8F"/>
                </a:solidFill>
                <a:effectLst>
                  <a:outerShdw blurRad="38100" dist="38100" dir="2700000" algn="tl">
                    <a:srgbClr val="000000">
                      <a:alpha val="43137"/>
                    </a:srgbClr>
                  </a:outerShdw>
                </a:effectLst>
                <a:latin typeface="+mj-lt"/>
              </a:rPr>
              <a:t>Suicide Awareness </a:t>
            </a:r>
            <a:r>
              <a:rPr lang="en-US" sz="4000" b="1" dirty="0">
                <a:effectLst>
                  <a:outerShdw blurRad="38100" dist="38100" dir="2700000" algn="tl">
                    <a:srgbClr val="000000">
                      <a:alpha val="43137"/>
                    </a:srgbClr>
                  </a:outerShdw>
                </a:effectLst>
                <a:latin typeface="+mj-lt"/>
              </a:rPr>
              <a:t> </a:t>
            </a:r>
          </a:p>
        </p:txBody>
      </p:sp>
      <p:sp>
        <p:nvSpPr>
          <p:cNvPr id="4" name="TextBox 3"/>
          <p:cNvSpPr txBox="1"/>
          <p:nvPr/>
        </p:nvSpPr>
        <p:spPr>
          <a:xfrm>
            <a:off x="36513" y="5562600"/>
            <a:ext cx="9144000" cy="585788"/>
          </a:xfrm>
          <a:prstGeom prst="rect">
            <a:avLst/>
          </a:prstGeom>
          <a:noFill/>
        </p:spPr>
        <p:txBody>
          <a:bodyPr>
            <a:spAutoFit/>
          </a:bodyPr>
          <a:lstStyle/>
          <a:p>
            <a:pPr algn="ctr" eaLnBrk="1" hangingPunct="1">
              <a:defRPr/>
            </a:pPr>
            <a:endParaRPr lang="en-CA" b="1" cap="all" dirty="0">
              <a:ln w="6350">
                <a:noFill/>
              </a:ln>
              <a:solidFill>
                <a:srgbClr val="0B4A8F"/>
              </a:solidFill>
              <a:effectLst>
                <a:outerShdw blurRad="127000" dist="200000" dir="2700000" algn="tl" rotWithShape="0">
                  <a:srgbClr val="000000">
                    <a:alpha val="30000"/>
                  </a:srgbClr>
                </a:outerShdw>
              </a:effectLst>
              <a:latin typeface="+mj-lt"/>
            </a:endParaRPr>
          </a:p>
          <a:p>
            <a:pPr algn="ctr" eaLnBrk="1" hangingPunct="1">
              <a:defRPr/>
            </a:pPr>
            <a:endParaRPr lang="en-US" dirty="0"/>
          </a:p>
        </p:txBody>
      </p:sp>
    </p:spTree>
    <p:extLst>
      <p:ext uri="{BB962C8B-B14F-4D97-AF65-F5344CB8AC3E}">
        <p14:creationId xmlns:p14="http://schemas.microsoft.com/office/powerpoint/2010/main" val="664146125"/>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265113" y="2895600"/>
            <a:ext cx="8915400" cy="1384995"/>
          </a:xfrm>
          <a:prstGeom prst="rect">
            <a:avLst/>
          </a:prstGeom>
          <a:noFill/>
          <a:ln w="9525">
            <a:noFill/>
            <a:miter lim="800000"/>
            <a:headEnd/>
            <a:tailEnd/>
          </a:ln>
        </p:spPr>
        <p:txBody>
          <a:bodyPr>
            <a:spAutoFit/>
          </a:bodyPr>
          <a:lstStyle/>
          <a:p>
            <a:pPr lvl="1"/>
            <a:r>
              <a:rPr lang="en-US" sz="2800" dirty="0">
                <a:latin typeface="Arial" panose="020B0604020202020204" pitchFamily="34" charset="0"/>
                <a:cs typeface="Arial" panose="020B0604020202020204" pitchFamily="34" charset="0"/>
              </a:rPr>
              <a:t>What are some groups that we think might be at higher-risk for suicide?  Which one of the Five Pillars is “under stress” in these individuals?</a:t>
            </a:r>
          </a:p>
        </p:txBody>
      </p:sp>
      <p:sp>
        <p:nvSpPr>
          <p:cNvPr id="5" name="Rectangle 4"/>
          <p:cNvSpPr/>
          <p:nvPr/>
        </p:nvSpPr>
        <p:spPr>
          <a:xfrm>
            <a:off x="1295400" y="215900"/>
            <a:ext cx="5867400" cy="707886"/>
          </a:xfrm>
          <a:prstGeom prst="rect">
            <a:avLst/>
          </a:prstGeom>
        </p:spPr>
        <p:txBody>
          <a:bodyPr>
            <a:spAutoFit/>
          </a:bodyPr>
          <a:lstStyle/>
          <a:p>
            <a:pPr algn="ctr" eaLnBrk="1" hangingPunct="1">
              <a:defRPr/>
            </a:pPr>
            <a:r>
              <a:rPr lang="en-US" sz="4000" b="1" dirty="0">
                <a:effectLst>
                  <a:outerShdw blurRad="38100" dist="38100" dir="2700000" algn="tl">
                    <a:srgbClr val="000000">
                      <a:alpha val="43137"/>
                    </a:srgbClr>
                  </a:outerShdw>
                </a:effectLst>
                <a:latin typeface="+mj-lt"/>
              </a:rPr>
              <a:t>     </a:t>
            </a:r>
            <a:r>
              <a:rPr lang="en-US" sz="4000" b="1" dirty="0">
                <a:solidFill>
                  <a:srgbClr val="0B4A8F"/>
                </a:solidFill>
                <a:effectLst>
                  <a:outerShdw blurRad="38100" dist="38100" dir="2700000" algn="tl">
                    <a:srgbClr val="000000">
                      <a:alpha val="43137"/>
                    </a:srgbClr>
                  </a:outerShdw>
                </a:effectLst>
                <a:latin typeface="+mj-lt"/>
              </a:rPr>
              <a:t>Suicide Awareness </a:t>
            </a:r>
            <a:r>
              <a:rPr lang="en-US" sz="4000" b="1" dirty="0">
                <a:effectLst>
                  <a:outerShdw blurRad="38100" dist="38100" dir="2700000" algn="tl">
                    <a:srgbClr val="000000">
                      <a:alpha val="43137"/>
                    </a:srgbClr>
                  </a:outerShdw>
                </a:effectLst>
                <a:latin typeface="+mj-lt"/>
              </a:rPr>
              <a:t> </a:t>
            </a:r>
          </a:p>
        </p:txBody>
      </p:sp>
      <p:sp>
        <p:nvSpPr>
          <p:cNvPr id="4" name="TextBox 3"/>
          <p:cNvSpPr txBox="1"/>
          <p:nvPr/>
        </p:nvSpPr>
        <p:spPr>
          <a:xfrm>
            <a:off x="36513" y="5562600"/>
            <a:ext cx="9144000" cy="585788"/>
          </a:xfrm>
          <a:prstGeom prst="rect">
            <a:avLst/>
          </a:prstGeom>
          <a:noFill/>
        </p:spPr>
        <p:txBody>
          <a:bodyPr>
            <a:spAutoFit/>
          </a:bodyPr>
          <a:lstStyle/>
          <a:p>
            <a:pPr algn="ctr" eaLnBrk="1" hangingPunct="1">
              <a:defRPr/>
            </a:pPr>
            <a:endParaRPr lang="en-CA" b="1" cap="all" dirty="0">
              <a:ln w="6350">
                <a:noFill/>
              </a:ln>
              <a:solidFill>
                <a:srgbClr val="0B4A8F"/>
              </a:solidFill>
              <a:effectLst>
                <a:outerShdw blurRad="127000" dist="200000" dir="2700000" algn="tl" rotWithShape="0">
                  <a:srgbClr val="000000">
                    <a:alpha val="30000"/>
                  </a:srgbClr>
                </a:outerShdw>
              </a:effectLst>
              <a:latin typeface="+mj-lt"/>
            </a:endParaRPr>
          </a:p>
          <a:p>
            <a:pPr algn="ctr" eaLnBrk="1" hangingPunct="1">
              <a:defRPr/>
            </a:pPr>
            <a:endParaRPr lang="en-US" dirty="0"/>
          </a:p>
        </p:txBody>
      </p:sp>
    </p:spTree>
    <p:extLst>
      <p:ext uri="{BB962C8B-B14F-4D97-AF65-F5344CB8AC3E}">
        <p14:creationId xmlns:p14="http://schemas.microsoft.com/office/powerpoint/2010/main" val="2568980183"/>
      </p:ext>
    </p:extLst>
  </p:cSld>
  <p:clrMapOvr>
    <a:masterClrMapping/>
  </p:clrMapOvr>
  <p:transition>
    <p:fade/>
  </p:transition>
</p:sld>
</file>

<file path=ppt/theme/theme1.xml><?xml version="1.0" encoding="utf-8"?>
<a:theme xmlns:a="http://schemas.openxmlformats.org/drawingml/2006/main" name="Sky">
  <a:themeElements>
    <a:clrScheme name="Sk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k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BauerBodni Titl BT"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BauerBodni Titl BT" pitchFamily="82" charset="0"/>
          </a:defRPr>
        </a:defPPr>
      </a:lstStyle>
    </a:lnDef>
  </a:objectDefaults>
  <a:extraClrSchemeLst>
    <a:extraClrScheme>
      <a:clrScheme name="Sk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k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k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k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k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k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k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k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k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k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k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k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Sky</Template>
  <TotalTime>11059</TotalTime>
  <Words>755</Words>
  <Application>Microsoft Office PowerPoint</Application>
  <PresentationFormat>On-screen Show (4:3)</PresentationFormat>
  <Paragraphs>131</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BauerBodni Titl BT</vt:lpstr>
      <vt:lpstr>Tahoma</vt:lpstr>
      <vt:lpstr>Wingdings</vt:lpstr>
      <vt:lpstr>Sky</vt:lpstr>
      <vt:lpstr>October Down Day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NHQ Civil Air Patrol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nprobst</dc:creator>
  <cp:lastModifiedBy>Tim Miner</cp:lastModifiedBy>
  <cp:revision>894</cp:revision>
  <dcterms:created xsi:type="dcterms:W3CDTF">2008-07-11T20:08:11Z</dcterms:created>
  <dcterms:modified xsi:type="dcterms:W3CDTF">2018-09-19T16:11:09Z</dcterms:modified>
</cp:coreProperties>
</file>