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1"/>
  </p:notesMasterIdLst>
  <p:sldIdLst>
    <p:sldId id="257" r:id="rId2"/>
    <p:sldId id="258" r:id="rId3"/>
    <p:sldId id="259" r:id="rId4"/>
    <p:sldId id="260" r:id="rId5"/>
    <p:sldId id="261" r:id="rId6"/>
    <p:sldId id="284" r:id="rId7"/>
    <p:sldId id="303" r:id="rId8"/>
    <p:sldId id="274" r:id="rId9"/>
    <p:sldId id="262" r:id="rId10"/>
    <p:sldId id="291" r:id="rId11"/>
    <p:sldId id="302" r:id="rId12"/>
    <p:sldId id="294" r:id="rId13"/>
    <p:sldId id="297" r:id="rId14"/>
    <p:sldId id="298" r:id="rId15"/>
    <p:sldId id="299" r:id="rId16"/>
    <p:sldId id="300" r:id="rId17"/>
    <p:sldId id="301" r:id="rId18"/>
    <p:sldId id="305" r:id="rId19"/>
    <p:sldId id="310" r:id="rId20"/>
    <p:sldId id="292" r:id="rId21"/>
    <p:sldId id="282" r:id="rId22"/>
    <p:sldId id="306" r:id="rId23"/>
    <p:sldId id="307" r:id="rId24"/>
    <p:sldId id="311" r:id="rId25"/>
    <p:sldId id="304" r:id="rId26"/>
    <p:sldId id="308" r:id="rId27"/>
    <p:sldId id="309" r:id="rId28"/>
    <p:sldId id="312" r:id="rId29"/>
    <p:sldId id="29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3D6F"/>
    <a:srgbClr val="D53DD0"/>
    <a:srgbClr val="9B6BF2"/>
    <a:srgbClr val="B8B5B9"/>
    <a:srgbClr val="FFFFFF"/>
    <a:srgbClr val="FF0000"/>
    <a:srgbClr val="B327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12"/>
    <p:restoredTop sz="94697"/>
  </p:normalViewPr>
  <p:slideViewPr>
    <p:cSldViewPr snapToGrid="0" snapToObjects="1">
      <p:cViewPr varScale="1">
        <p:scale>
          <a:sx n="116" d="100"/>
          <a:sy n="116" d="100"/>
        </p:scale>
        <p:origin x="192" y="12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s, Edward A Lt Col" userId="630a9d36-3cf7-4a71-9b84-90b5c9bf90d5" providerId="ADAL" clId="{EAFFA193-A907-7940-BF26-8985BA191F49}"/>
    <pc:docChg chg="undo custSel addSld delSld modSld">
      <pc:chgData name="Bos, Edward A Lt Col" userId="630a9d36-3cf7-4a71-9b84-90b5c9bf90d5" providerId="ADAL" clId="{EAFFA193-A907-7940-BF26-8985BA191F49}" dt="2020-05-27T23:57:47.414" v="226" actId="20577"/>
      <pc:docMkLst>
        <pc:docMk/>
      </pc:docMkLst>
      <pc:sldChg chg="modSp">
        <pc:chgData name="Bos, Edward A Lt Col" userId="630a9d36-3cf7-4a71-9b84-90b5c9bf90d5" providerId="ADAL" clId="{EAFFA193-A907-7940-BF26-8985BA191F49}" dt="2020-05-27T16:40:07.857" v="15" actId="20577"/>
        <pc:sldMkLst>
          <pc:docMk/>
          <pc:sldMk cId="872986042" sldId="258"/>
        </pc:sldMkLst>
        <pc:spChg chg="mod">
          <ac:chgData name="Bos, Edward A Lt Col" userId="630a9d36-3cf7-4a71-9b84-90b5c9bf90d5" providerId="ADAL" clId="{EAFFA193-A907-7940-BF26-8985BA191F49}" dt="2020-05-27T16:40:07.857" v="15" actId="20577"/>
          <ac:spMkLst>
            <pc:docMk/>
            <pc:sldMk cId="872986042" sldId="258"/>
            <ac:spMk id="10" creationId="{42E7686C-1352-DA49-A398-2516D2BEF5AD}"/>
          </ac:spMkLst>
        </pc:spChg>
      </pc:sldChg>
      <pc:sldChg chg="modSp">
        <pc:chgData name="Bos, Edward A Lt Col" userId="630a9d36-3cf7-4a71-9b84-90b5c9bf90d5" providerId="ADAL" clId="{EAFFA193-A907-7940-BF26-8985BA191F49}" dt="2020-05-27T16:40:55.161" v="21" actId="20577"/>
        <pc:sldMkLst>
          <pc:docMk/>
          <pc:sldMk cId="3597154061" sldId="297"/>
        </pc:sldMkLst>
        <pc:spChg chg="mod">
          <ac:chgData name="Bos, Edward A Lt Col" userId="630a9d36-3cf7-4a71-9b84-90b5c9bf90d5" providerId="ADAL" clId="{EAFFA193-A907-7940-BF26-8985BA191F49}" dt="2020-05-27T16:40:55.161" v="21" actId="20577"/>
          <ac:spMkLst>
            <pc:docMk/>
            <pc:sldMk cId="3597154061" sldId="297"/>
            <ac:spMk id="7" creationId="{B26E80F8-1523-9D48-8836-A6EB42B502F5}"/>
          </ac:spMkLst>
        </pc:spChg>
      </pc:sldChg>
      <pc:sldChg chg="modSp">
        <pc:chgData name="Bos, Edward A Lt Col" userId="630a9d36-3cf7-4a71-9b84-90b5c9bf90d5" providerId="ADAL" clId="{EAFFA193-A907-7940-BF26-8985BA191F49}" dt="2020-05-27T16:41:32.349" v="34" actId="20577"/>
        <pc:sldMkLst>
          <pc:docMk/>
          <pc:sldMk cId="2233627314" sldId="299"/>
        </pc:sldMkLst>
        <pc:spChg chg="mod">
          <ac:chgData name="Bos, Edward A Lt Col" userId="630a9d36-3cf7-4a71-9b84-90b5c9bf90d5" providerId="ADAL" clId="{EAFFA193-A907-7940-BF26-8985BA191F49}" dt="2020-05-27T16:41:32.349" v="34" actId="20577"/>
          <ac:spMkLst>
            <pc:docMk/>
            <pc:sldMk cId="2233627314" sldId="299"/>
            <ac:spMk id="7" creationId="{B26E80F8-1523-9D48-8836-A6EB42B502F5}"/>
          </ac:spMkLst>
        </pc:spChg>
      </pc:sldChg>
      <pc:sldChg chg="modSp">
        <pc:chgData name="Bos, Edward A Lt Col" userId="630a9d36-3cf7-4a71-9b84-90b5c9bf90d5" providerId="ADAL" clId="{EAFFA193-A907-7940-BF26-8985BA191F49}" dt="2020-05-27T16:42:07.073" v="44" actId="20577"/>
        <pc:sldMkLst>
          <pc:docMk/>
          <pc:sldMk cId="483548524" sldId="300"/>
        </pc:sldMkLst>
        <pc:spChg chg="mod">
          <ac:chgData name="Bos, Edward A Lt Col" userId="630a9d36-3cf7-4a71-9b84-90b5c9bf90d5" providerId="ADAL" clId="{EAFFA193-A907-7940-BF26-8985BA191F49}" dt="2020-05-27T16:42:07.073" v="44" actId="20577"/>
          <ac:spMkLst>
            <pc:docMk/>
            <pc:sldMk cId="483548524" sldId="300"/>
            <ac:spMk id="7" creationId="{B26E80F8-1523-9D48-8836-A6EB42B502F5}"/>
          </ac:spMkLst>
        </pc:spChg>
      </pc:sldChg>
      <pc:sldChg chg="modSp">
        <pc:chgData name="Bos, Edward A Lt Col" userId="630a9d36-3cf7-4a71-9b84-90b5c9bf90d5" providerId="ADAL" clId="{EAFFA193-A907-7940-BF26-8985BA191F49}" dt="2020-05-27T16:42:15.666" v="48" actId="20577"/>
        <pc:sldMkLst>
          <pc:docMk/>
          <pc:sldMk cId="3962485807" sldId="301"/>
        </pc:sldMkLst>
        <pc:spChg chg="mod">
          <ac:chgData name="Bos, Edward A Lt Col" userId="630a9d36-3cf7-4a71-9b84-90b5c9bf90d5" providerId="ADAL" clId="{EAFFA193-A907-7940-BF26-8985BA191F49}" dt="2020-05-27T16:42:15.666" v="48" actId="20577"/>
          <ac:spMkLst>
            <pc:docMk/>
            <pc:sldMk cId="3962485807" sldId="301"/>
            <ac:spMk id="7" creationId="{B26E80F8-1523-9D48-8836-A6EB42B502F5}"/>
          </ac:spMkLst>
        </pc:spChg>
      </pc:sldChg>
      <pc:sldChg chg="modSp">
        <pc:chgData name="Bos, Edward A Lt Col" userId="630a9d36-3cf7-4a71-9b84-90b5c9bf90d5" providerId="ADAL" clId="{EAFFA193-A907-7940-BF26-8985BA191F49}" dt="2020-05-27T23:57:47.414" v="226" actId="20577"/>
        <pc:sldMkLst>
          <pc:docMk/>
          <pc:sldMk cId="2871739297" sldId="303"/>
        </pc:sldMkLst>
        <pc:spChg chg="mod">
          <ac:chgData name="Bos, Edward A Lt Col" userId="630a9d36-3cf7-4a71-9b84-90b5c9bf90d5" providerId="ADAL" clId="{EAFFA193-A907-7940-BF26-8985BA191F49}" dt="2020-05-27T23:57:47.414" v="226" actId="20577"/>
          <ac:spMkLst>
            <pc:docMk/>
            <pc:sldMk cId="2871739297" sldId="303"/>
            <ac:spMk id="2" creationId="{990C6299-2DCF-414E-A4AB-32C89335FECD}"/>
          </ac:spMkLst>
        </pc:spChg>
      </pc:sldChg>
      <pc:sldChg chg="delSp delAnim">
        <pc:chgData name="Bos, Edward A Lt Col" userId="630a9d36-3cf7-4a71-9b84-90b5c9bf90d5" providerId="ADAL" clId="{EAFFA193-A907-7940-BF26-8985BA191F49}" dt="2020-05-27T23:08:45.069" v="127" actId="478"/>
        <pc:sldMkLst>
          <pc:docMk/>
          <pc:sldMk cId="2062856851" sldId="309"/>
        </pc:sldMkLst>
        <pc:grpChg chg="del">
          <ac:chgData name="Bos, Edward A Lt Col" userId="630a9d36-3cf7-4a71-9b84-90b5c9bf90d5" providerId="ADAL" clId="{EAFFA193-A907-7940-BF26-8985BA191F49}" dt="2020-05-27T23:08:34.336" v="124" actId="478"/>
          <ac:grpSpMkLst>
            <pc:docMk/>
            <pc:sldMk cId="2062856851" sldId="309"/>
            <ac:grpSpMk id="87" creationId="{4553B507-BA66-824C-99BD-6B1384B26BED}"/>
          </ac:grpSpMkLst>
        </pc:grpChg>
        <pc:grpChg chg="del">
          <ac:chgData name="Bos, Edward A Lt Col" userId="630a9d36-3cf7-4a71-9b84-90b5c9bf90d5" providerId="ADAL" clId="{EAFFA193-A907-7940-BF26-8985BA191F49}" dt="2020-05-27T23:08:43.167" v="126" actId="478"/>
          <ac:grpSpMkLst>
            <pc:docMk/>
            <pc:sldMk cId="2062856851" sldId="309"/>
            <ac:grpSpMk id="90" creationId="{B810B089-8931-854B-860C-AAFB97FA64E0}"/>
          </ac:grpSpMkLst>
        </pc:grpChg>
        <pc:grpChg chg="del">
          <ac:chgData name="Bos, Edward A Lt Col" userId="630a9d36-3cf7-4a71-9b84-90b5c9bf90d5" providerId="ADAL" clId="{EAFFA193-A907-7940-BF26-8985BA191F49}" dt="2020-05-27T23:08:41.997" v="125" actId="478"/>
          <ac:grpSpMkLst>
            <pc:docMk/>
            <pc:sldMk cId="2062856851" sldId="309"/>
            <ac:grpSpMk id="91" creationId="{C53A394C-FBC1-FD42-AE4B-38C99246230D}"/>
          </ac:grpSpMkLst>
        </pc:grpChg>
        <pc:grpChg chg="del">
          <ac:chgData name="Bos, Edward A Lt Col" userId="630a9d36-3cf7-4a71-9b84-90b5c9bf90d5" providerId="ADAL" clId="{EAFFA193-A907-7940-BF26-8985BA191F49}" dt="2020-05-27T23:08:45.069" v="127" actId="478"/>
          <ac:grpSpMkLst>
            <pc:docMk/>
            <pc:sldMk cId="2062856851" sldId="309"/>
            <ac:grpSpMk id="95" creationId="{708F2C4E-3CC8-8E42-B5C6-A3E216ADE2FA}"/>
          </ac:grpSpMkLst>
        </pc:grpChg>
        <pc:grpChg chg="del">
          <ac:chgData name="Bos, Edward A Lt Col" userId="630a9d36-3cf7-4a71-9b84-90b5c9bf90d5" providerId="ADAL" clId="{EAFFA193-A907-7940-BF26-8985BA191F49}" dt="2020-05-27T23:08:31.600" v="123" actId="478"/>
          <ac:grpSpMkLst>
            <pc:docMk/>
            <pc:sldMk cId="2062856851" sldId="309"/>
            <ac:grpSpMk id="110" creationId="{161A3719-B429-6146-BCE5-FB03D42012A4}"/>
          </ac:grpSpMkLst>
        </pc:grpChg>
      </pc:sldChg>
      <pc:sldChg chg="addSp delSp modSp add del addAnim delAnim modAnim">
        <pc:chgData name="Bos, Edward A Lt Col" userId="630a9d36-3cf7-4a71-9b84-90b5c9bf90d5" providerId="ADAL" clId="{EAFFA193-A907-7940-BF26-8985BA191F49}" dt="2020-05-27T23:18:45.534" v="223"/>
        <pc:sldMkLst>
          <pc:docMk/>
          <pc:sldMk cId="1922742049" sldId="312"/>
        </pc:sldMkLst>
        <pc:spChg chg="add del mod">
          <ac:chgData name="Bos, Edward A Lt Col" userId="630a9d36-3cf7-4a71-9b84-90b5c9bf90d5" providerId="ADAL" clId="{EAFFA193-A907-7940-BF26-8985BA191F49}" dt="2020-05-27T23:06:19.876" v="103"/>
          <ac:spMkLst>
            <pc:docMk/>
            <pc:sldMk cId="1922742049" sldId="312"/>
            <ac:spMk id="2" creationId="{EABA6DB3-E567-7147-9F44-DE09B356AF26}"/>
          </ac:spMkLst>
        </pc:spChg>
        <pc:spChg chg="mod">
          <ac:chgData name="Bos, Edward A Lt Col" userId="630a9d36-3cf7-4a71-9b84-90b5c9bf90d5" providerId="ADAL" clId="{EAFFA193-A907-7940-BF26-8985BA191F49}" dt="2020-05-27T23:09:28.363" v="128" actId="207"/>
          <ac:spMkLst>
            <pc:docMk/>
            <pc:sldMk cId="1922742049" sldId="312"/>
            <ac:spMk id="4" creationId="{93349641-E4C7-C041-A4E5-4A9C0F653C46}"/>
          </ac:spMkLst>
        </pc:spChg>
        <pc:spChg chg="mod topLvl">
          <ac:chgData name="Bos, Edward A Lt Col" userId="630a9d36-3cf7-4a71-9b84-90b5c9bf90d5" providerId="ADAL" clId="{EAFFA193-A907-7940-BF26-8985BA191F49}" dt="2020-05-27T23:10:16.919" v="129" actId="207"/>
          <ac:spMkLst>
            <pc:docMk/>
            <pc:sldMk cId="1922742049" sldId="312"/>
            <ac:spMk id="6" creationId="{971FFF1D-8703-2247-8F3A-E5CD23D9290E}"/>
          </ac:spMkLst>
        </pc:spChg>
        <pc:spChg chg="mod topLvl">
          <ac:chgData name="Bos, Edward A Lt Col" userId="630a9d36-3cf7-4a71-9b84-90b5c9bf90d5" providerId="ADAL" clId="{EAFFA193-A907-7940-BF26-8985BA191F49}" dt="2020-05-27T23:08:17.614" v="116" actId="20577"/>
          <ac:spMkLst>
            <pc:docMk/>
            <pc:sldMk cId="1922742049" sldId="312"/>
            <ac:spMk id="7" creationId="{7F6B6B72-2119-7641-A623-08DB95F4DBEE}"/>
          </ac:spMkLst>
        </pc:spChg>
        <pc:spChg chg="mod topLvl">
          <ac:chgData name="Bos, Edward A Lt Col" userId="630a9d36-3cf7-4a71-9b84-90b5c9bf90d5" providerId="ADAL" clId="{EAFFA193-A907-7940-BF26-8985BA191F49}" dt="2020-05-27T23:11:12.878" v="132" actId="207"/>
          <ac:spMkLst>
            <pc:docMk/>
            <pc:sldMk cId="1922742049" sldId="312"/>
            <ac:spMk id="16" creationId="{783406CB-284C-C241-8C37-DD89FAB4B801}"/>
          </ac:spMkLst>
        </pc:spChg>
        <pc:spChg chg="mod topLvl">
          <ac:chgData name="Bos, Edward A Lt Col" userId="630a9d36-3cf7-4a71-9b84-90b5c9bf90d5" providerId="ADAL" clId="{EAFFA193-A907-7940-BF26-8985BA191F49}" dt="2020-05-27T23:05:42.891" v="91" actId="165"/>
          <ac:spMkLst>
            <pc:docMk/>
            <pc:sldMk cId="1922742049" sldId="312"/>
            <ac:spMk id="17" creationId="{77D3C4B6-3D7D-7344-B6C1-9EA723BEF7A9}"/>
          </ac:spMkLst>
        </pc:spChg>
        <pc:spChg chg="mod topLvl">
          <ac:chgData name="Bos, Edward A Lt Col" userId="630a9d36-3cf7-4a71-9b84-90b5c9bf90d5" providerId="ADAL" clId="{EAFFA193-A907-7940-BF26-8985BA191F49}" dt="2020-05-27T23:11:26.445" v="133" actId="108"/>
          <ac:spMkLst>
            <pc:docMk/>
            <pc:sldMk cId="1922742049" sldId="312"/>
            <ac:spMk id="22" creationId="{2A7A8E13-200C-9041-94D5-BC3CC5894E10}"/>
          </ac:spMkLst>
        </pc:spChg>
        <pc:spChg chg="mod topLvl">
          <ac:chgData name="Bos, Edward A Lt Col" userId="630a9d36-3cf7-4a71-9b84-90b5c9bf90d5" providerId="ADAL" clId="{EAFFA193-A907-7940-BF26-8985BA191F49}" dt="2020-05-27T23:05:42.891" v="91" actId="165"/>
          <ac:spMkLst>
            <pc:docMk/>
            <pc:sldMk cId="1922742049" sldId="312"/>
            <ac:spMk id="23" creationId="{BD379F39-B55C-EC48-AFC8-A89DA35AD908}"/>
          </ac:spMkLst>
        </pc:spChg>
        <pc:spChg chg="mod topLvl">
          <ac:chgData name="Bos, Edward A Lt Col" userId="630a9d36-3cf7-4a71-9b84-90b5c9bf90d5" providerId="ADAL" clId="{EAFFA193-A907-7940-BF26-8985BA191F49}" dt="2020-05-27T23:10:30.533" v="131" actId="108"/>
          <ac:spMkLst>
            <pc:docMk/>
            <pc:sldMk cId="1922742049" sldId="312"/>
            <ac:spMk id="42" creationId="{7FFE3CAF-5151-9B4A-8799-6A57A4F4B784}"/>
          </ac:spMkLst>
        </pc:spChg>
        <pc:spChg chg="mod topLvl">
          <ac:chgData name="Bos, Edward A Lt Col" userId="630a9d36-3cf7-4a71-9b84-90b5c9bf90d5" providerId="ADAL" clId="{EAFFA193-A907-7940-BF26-8985BA191F49}" dt="2020-05-27T23:05:42.891" v="91" actId="165"/>
          <ac:spMkLst>
            <pc:docMk/>
            <pc:sldMk cId="1922742049" sldId="312"/>
            <ac:spMk id="43" creationId="{8A408E27-38DB-9244-847F-19D14CB0AE86}"/>
          </ac:spMkLst>
        </pc:spChg>
        <pc:spChg chg="mod topLvl">
          <ac:chgData name="Bos, Edward A Lt Col" userId="630a9d36-3cf7-4a71-9b84-90b5c9bf90d5" providerId="ADAL" clId="{EAFFA193-A907-7940-BF26-8985BA191F49}" dt="2020-05-27T23:11:35.828" v="136" actId="108"/>
          <ac:spMkLst>
            <pc:docMk/>
            <pc:sldMk cId="1922742049" sldId="312"/>
            <ac:spMk id="44" creationId="{0E97913C-8F3F-2540-BE1F-F55DB04A69C6}"/>
          </ac:spMkLst>
        </pc:spChg>
        <pc:spChg chg="mod topLvl">
          <ac:chgData name="Bos, Edward A Lt Col" userId="630a9d36-3cf7-4a71-9b84-90b5c9bf90d5" providerId="ADAL" clId="{EAFFA193-A907-7940-BF26-8985BA191F49}" dt="2020-05-27T23:05:42.891" v="91" actId="165"/>
          <ac:spMkLst>
            <pc:docMk/>
            <pc:sldMk cId="1922742049" sldId="312"/>
            <ac:spMk id="45" creationId="{AE9A6015-27E4-C245-B498-198607C7735C}"/>
          </ac:spMkLst>
        </pc:spChg>
        <pc:spChg chg="mod topLvl">
          <ac:chgData name="Bos, Edward A Lt Col" userId="630a9d36-3cf7-4a71-9b84-90b5c9bf90d5" providerId="ADAL" clId="{EAFFA193-A907-7940-BF26-8985BA191F49}" dt="2020-05-27T23:11:38.911" v="137" actId="108"/>
          <ac:spMkLst>
            <pc:docMk/>
            <pc:sldMk cId="1922742049" sldId="312"/>
            <ac:spMk id="47" creationId="{D89BB441-A1F4-1C4D-B606-55C6D01AC49D}"/>
          </ac:spMkLst>
        </pc:spChg>
        <pc:spChg chg="mod topLvl">
          <ac:chgData name="Bos, Edward A Lt Col" userId="630a9d36-3cf7-4a71-9b84-90b5c9bf90d5" providerId="ADAL" clId="{EAFFA193-A907-7940-BF26-8985BA191F49}" dt="2020-05-27T23:05:42.891" v="91" actId="165"/>
          <ac:spMkLst>
            <pc:docMk/>
            <pc:sldMk cId="1922742049" sldId="312"/>
            <ac:spMk id="48" creationId="{2AD97D72-6B15-1241-A48C-2E9904D1C692}"/>
          </ac:spMkLst>
        </pc:spChg>
        <pc:spChg chg="mod topLvl">
          <ac:chgData name="Bos, Edward A Lt Col" userId="630a9d36-3cf7-4a71-9b84-90b5c9bf90d5" providerId="ADAL" clId="{EAFFA193-A907-7940-BF26-8985BA191F49}" dt="2020-05-27T23:10:27.612" v="130" actId="108"/>
          <ac:spMkLst>
            <pc:docMk/>
            <pc:sldMk cId="1922742049" sldId="312"/>
            <ac:spMk id="56" creationId="{7B25A01E-BF76-FC48-992E-2DF484B77EFD}"/>
          </ac:spMkLst>
        </pc:spChg>
        <pc:spChg chg="mod topLvl">
          <ac:chgData name="Bos, Edward A Lt Col" userId="630a9d36-3cf7-4a71-9b84-90b5c9bf90d5" providerId="ADAL" clId="{EAFFA193-A907-7940-BF26-8985BA191F49}" dt="2020-05-27T23:05:42.891" v="91" actId="165"/>
          <ac:spMkLst>
            <pc:docMk/>
            <pc:sldMk cId="1922742049" sldId="312"/>
            <ac:spMk id="57" creationId="{3EC39C9F-5863-8941-9CA6-04EDD05B85C8}"/>
          </ac:spMkLst>
        </pc:spChg>
        <pc:spChg chg="mod topLvl">
          <ac:chgData name="Bos, Edward A Lt Col" userId="630a9d36-3cf7-4a71-9b84-90b5c9bf90d5" providerId="ADAL" clId="{EAFFA193-A907-7940-BF26-8985BA191F49}" dt="2020-05-27T23:11:29.213" v="134" actId="108"/>
          <ac:spMkLst>
            <pc:docMk/>
            <pc:sldMk cId="1922742049" sldId="312"/>
            <ac:spMk id="58" creationId="{3771C86D-926F-9C41-B68C-515E4CC60712}"/>
          </ac:spMkLst>
        </pc:spChg>
        <pc:spChg chg="mod topLvl">
          <ac:chgData name="Bos, Edward A Lt Col" userId="630a9d36-3cf7-4a71-9b84-90b5c9bf90d5" providerId="ADAL" clId="{EAFFA193-A907-7940-BF26-8985BA191F49}" dt="2020-05-27T23:05:42.891" v="91" actId="165"/>
          <ac:spMkLst>
            <pc:docMk/>
            <pc:sldMk cId="1922742049" sldId="312"/>
            <ac:spMk id="59" creationId="{C8FBD97C-E1D5-CE49-A95A-80CAA591E979}"/>
          </ac:spMkLst>
        </pc:spChg>
        <pc:spChg chg="mod topLvl">
          <ac:chgData name="Bos, Edward A Lt Col" userId="630a9d36-3cf7-4a71-9b84-90b5c9bf90d5" providerId="ADAL" clId="{EAFFA193-A907-7940-BF26-8985BA191F49}" dt="2020-05-27T23:11:32.791" v="135" actId="108"/>
          <ac:spMkLst>
            <pc:docMk/>
            <pc:sldMk cId="1922742049" sldId="312"/>
            <ac:spMk id="61" creationId="{531A5181-668C-F643-BB3E-019361215709}"/>
          </ac:spMkLst>
        </pc:spChg>
        <pc:spChg chg="mod topLvl">
          <ac:chgData name="Bos, Edward A Lt Col" userId="630a9d36-3cf7-4a71-9b84-90b5c9bf90d5" providerId="ADAL" clId="{EAFFA193-A907-7940-BF26-8985BA191F49}" dt="2020-05-27T23:05:42.891" v="91" actId="165"/>
          <ac:spMkLst>
            <pc:docMk/>
            <pc:sldMk cId="1922742049" sldId="312"/>
            <ac:spMk id="62" creationId="{4D1D626A-FF71-3443-9EB4-D6A9FDD01E34}"/>
          </ac:spMkLst>
        </pc:spChg>
        <pc:spChg chg="mod topLvl">
          <ac:chgData name="Bos, Edward A Lt Col" userId="630a9d36-3cf7-4a71-9b84-90b5c9bf90d5" providerId="ADAL" clId="{EAFFA193-A907-7940-BF26-8985BA191F49}" dt="2020-05-27T23:18:02.771" v="215" actId="164"/>
          <ac:spMkLst>
            <pc:docMk/>
            <pc:sldMk cId="1922742049" sldId="312"/>
            <ac:spMk id="78" creationId="{E18BFA2D-4818-EE43-9BDF-E94ADA8E0859}"/>
          </ac:spMkLst>
        </pc:spChg>
        <pc:spChg chg="mod topLvl">
          <ac:chgData name="Bos, Edward A Lt Col" userId="630a9d36-3cf7-4a71-9b84-90b5c9bf90d5" providerId="ADAL" clId="{EAFFA193-A907-7940-BF26-8985BA191F49}" dt="2020-05-27T23:17:46.222" v="213" actId="164"/>
          <ac:spMkLst>
            <pc:docMk/>
            <pc:sldMk cId="1922742049" sldId="312"/>
            <ac:spMk id="81" creationId="{DA62A183-0A49-6149-98CD-7E56E399BCBF}"/>
          </ac:spMkLst>
        </pc:spChg>
        <pc:spChg chg="mod topLvl">
          <ac:chgData name="Bos, Edward A Lt Col" userId="630a9d36-3cf7-4a71-9b84-90b5c9bf90d5" providerId="ADAL" clId="{EAFFA193-A907-7940-BF26-8985BA191F49}" dt="2020-05-27T23:17:46.222" v="213" actId="164"/>
          <ac:spMkLst>
            <pc:docMk/>
            <pc:sldMk cId="1922742049" sldId="312"/>
            <ac:spMk id="82" creationId="{0499879C-F4DB-CD42-8D9F-D1D811296C1D}"/>
          </ac:spMkLst>
        </pc:spChg>
        <pc:spChg chg="mod topLvl">
          <ac:chgData name="Bos, Edward A Lt Col" userId="630a9d36-3cf7-4a71-9b84-90b5c9bf90d5" providerId="ADAL" clId="{EAFFA193-A907-7940-BF26-8985BA191F49}" dt="2020-05-27T23:17:46.222" v="213" actId="164"/>
          <ac:spMkLst>
            <pc:docMk/>
            <pc:sldMk cId="1922742049" sldId="312"/>
            <ac:spMk id="83" creationId="{E221B982-F1B6-914B-9B47-6BD60C47ED73}"/>
          </ac:spMkLst>
        </pc:spChg>
        <pc:spChg chg="mod topLvl">
          <ac:chgData name="Bos, Edward A Lt Col" userId="630a9d36-3cf7-4a71-9b84-90b5c9bf90d5" providerId="ADAL" clId="{EAFFA193-A907-7940-BF26-8985BA191F49}" dt="2020-05-27T23:17:38.403" v="212" actId="164"/>
          <ac:spMkLst>
            <pc:docMk/>
            <pc:sldMk cId="1922742049" sldId="312"/>
            <ac:spMk id="84" creationId="{CA2F6D6F-7F4B-4146-A34D-BA17D710FAE1}"/>
          </ac:spMkLst>
        </pc:spChg>
        <pc:spChg chg="mod topLvl">
          <ac:chgData name="Bos, Edward A Lt Col" userId="630a9d36-3cf7-4a71-9b84-90b5c9bf90d5" providerId="ADAL" clId="{EAFFA193-A907-7940-BF26-8985BA191F49}" dt="2020-05-27T23:17:38.403" v="212" actId="164"/>
          <ac:spMkLst>
            <pc:docMk/>
            <pc:sldMk cId="1922742049" sldId="312"/>
            <ac:spMk id="85" creationId="{A63CB9BE-30AA-A24C-BF57-DC3A73FFC435}"/>
          </ac:spMkLst>
        </pc:spChg>
        <pc:spChg chg="mod topLvl">
          <ac:chgData name="Bos, Edward A Lt Col" userId="630a9d36-3cf7-4a71-9b84-90b5c9bf90d5" providerId="ADAL" clId="{EAFFA193-A907-7940-BF26-8985BA191F49}" dt="2020-05-27T23:17:38.403" v="212" actId="164"/>
          <ac:spMkLst>
            <pc:docMk/>
            <pc:sldMk cId="1922742049" sldId="312"/>
            <ac:spMk id="86" creationId="{53A5884C-B149-F14F-AC2F-E33BC8E39A48}"/>
          </ac:spMkLst>
        </pc:spChg>
        <pc:spChg chg="mod topLvl">
          <ac:chgData name="Bos, Edward A Lt Col" userId="630a9d36-3cf7-4a71-9b84-90b5c9bf90d5" providerId="ADAL" clId="{EAFFA193-A907-7940-BF26-8985BA191F49}" dt="2020-05-27T23:17:56.089" v="214" actId="164"/>
          <ac:spMkLst>
            <pc:docMk/>
            <pc:sldMk cId="1922742049" sldId="312"/>
            <ac:spMk id="88" creationId="{955771B9-C4A0-954E-B2E6-16E05CE22142}"/>
          </ac:spMkLst>
        </pc:spChg>
        <pc:spChg chg="mod topLvl">
          <ac:chgData name="Bos, Edward A Lt Col" userId="630a9d36-3cf7-4a71-9b84-90b5c9bf90d5" providerId="ADAL" clId="{EAFFA193-A907-7940-BF26-8985BA191F49}" dt="2020-05-27T23:17:56.089" v="214" actId="164"/>
          <ac:spMkLst>
            <pc:docMk/>
            <pc:sldMk cId="1922742049" sldId="312"/>
            <ac:spMk id="89" creationId="{8EF2F3DA-C210-4043-A4D0-1D95C7F2BF70}"/>
          </ac:spMkLst>
        </pc:spChg>
        <pc:spChg chg="mod topLvl">
          <ac:chgData name="Bos, Edward A Lt Col" userId="630a9d36-3cf7-4a71-9b84-90b5c9bf90d5" providerId="ADAL" clId="{EAFFA193-A907-7940-BF26-8985BA191F49}" dt="2020-05-27T23:18:02.771" v="215" actId="164"/>
          <ac:spMkLst>
            <pc:docMk/>
            <pc:sldMk cId="1922742049" sldId="312"/>
            <ac:spMk id="92" creationId="{48C179D2-967B-1D4A-9BA1-D8C5E8642BEB}"/>
          </ac:spMkLst>
        </pc:spChg>
        <pc:spChg chg="mod topLvl">
          <ac:chgData name="Bos, Edward A Lt Col" userId="630a9d36-3cf7-4a71-9b84-90b5c9bf90d5" providerId="ADAL" clId="{EAFFA193-A907-7940-BF26-8985BA191F49}" dt="2020-05-27T23:17:56.089" v="214" actId="164"/>
          <ac:spMkLst>
            <pc:docMk/>
            <pc:sldMk cId="1922742049" sldId="312"/>
            <ac:spMk id="93" creationId="{6ECFDE13-5F49-994F-8730-2F80EE5C94A1}"/>
          </ac:spMkLst>
        </pc:spChg>
        <pc:spChg chg="mod topLvl">
          <ac:chgData name="Bos, Edward A Lt Col" userId="630a9d36-3cf7-4a71-9b84-90b5c9bf90d5" providerId="ADAL" clId="{EAFFA193-A907-7940-BF26-8985BA191F49}" dt="2020-05-27T23:17:56.089" v="214" actId="164"/>
          <ac:spMkLst>
            <pc:docMk/>
            <pc:sldMk cId="1922742049" sldId="312"/>
            <ac:spMk id="94" creationId="{3170F832-A804-474B-A3D1-CB76082E45D4}"/>
          </ac:spMkLst>
        </pc:spChg>
        <pc:spChg chg="mod topLvl">
          <ac:chgData name="Bos, Edward A Lt Col" userId="630a9d36-3cf7-4a71-9b84-90b5c9bf90d5" providerId="ADAL" clId="{EAFFA193-A907-7940-BF26-8985BA191F49}" dt="2020-05-27T23:18:02.771" v="215" actId="164"/>
          <ac:spMkLst>
            <pc:docMk/>
            <pc:sldMk cId="1922742049" sldId="312"/>
            <ac:spMk id="96" creationId="{71D9612F-9998-EA43-9614-F84A5BA14988}"/>
          </ac:spMkLst>
        </pc:spChg>
        <pc:spChg chg="mod topLvl">
          <ac:chgData name="Bos, Edward A Lt Col" userId="630a9d36-3cf7-4a71-9b84-90b5c9bf90d5" providerId="ADAL" clId="{EAFFA193-A907-7940-BF26-8985BA191F49}" dt="2020-05-27T23:17:56.089" v="214" actId="164"/>
          <ac:spMkLst>
            <pc:docMk/>
            <pc:sldMk cId="1922742049" sldId="312"/>
            <ac:spMk id="97" creationId="{9F68A839-A8C7-A84A-BDB0-2A50B264A604}"/>
          </ac:spMkLst>
        </pc:spChg>
        <pc:spChg chg="mod topLvl">
          <ac:chgData name="Bos, Edward A Lt Col" userId="630a9d36-3cf7-4a71-9b84-90b5c9bf90d5" providerId="ADAL" clId="{EAFFA193-A907-7940-BF26-8985BA191F49}" dt="2020-05-27T23:17:56.089" v="214" actId="164"/>
          <ac:spMkLst>
            <pc:docMk/>
            <pc:sldMk cId="1922742049" sldId="312"/>
            <ac:spMk id="98" creationId="{8F933F8C-A05E-9C49-9A58-614E5D9452BE}"/>
          </ac:spMkLst>
        </pc:spChg>
        <pc:spChg chg="del mod topLvl">
          <ac:chgData name="Bos, Edward A Lt Col" userId="630a9d36-3cf7-4a71-9b84-90b5c9bf90d5" providerId="ADAL" clId="{EAFFA193-A907-7940-BF26-8985BA191F49}" dt="2020-05-27T23:08:10.222" v="111" actId="478"/>
          <ac:spMkLst>
            <pc:docMk/>
            <pc:sldMk cId="1922742049" sldId="312"/>
            <ac:spMk id="99" creationId="{01F95F85-917E-0A4D-B8AA-D1CCAF60AADA}"/>
          </ac:spMkLst>
        </pc:spChg>
        <pc:spChg chg="del mod topLvl">
          <ac:chgData name="Bos, Edward A Lt Col" userId="630a9d36-3cf7-4a71-9b84-90b5c9bf90d5" providerId="ADAL" clId="{EAFFA193-A907-7940-BF26-8985BA191F49}" dt="2020-05-27T23:08:15.073" v="114" actId="478"/>
          <ac:spMkLst>
            <pc:docMk/>
            <pc:sldMk cId="1922742049" sldId="312"/>
            <ac:spMk id="100" creationId="{29B9DE3E-00E9-D24B-85A4-45B2CFEEA545}"/>
          </ac:spMkLst>
        </pc:spChg>
        <pc:spChg chg="del mod topLvl">
          <ac:chgData name="Bos, Edward A Lt Col" userId="630a9d36-3cf7-4a71-9b84-90b5c9bf90d5" providerId="ADAL" clId="{EAFFA193-A907-7940-BF26-8985BA191F49}" dt="2020-05-27T23:08:12.194" v="112" actId="478"/>
          <ac:spMkLst>
            <pc:docMk/>
            <pc:sldMk cId="1922742049" sldId="312"/>
            <ac:spMk id="101" creationId="{21D3B3A6-C711-954F-8199-8142BA269827}"/>
          </ac:spMkLst>
        </pc:spChg>
        <pc:spChg chg="del mod topLvl">
          <ac:chgData name="Bos, Edward A Lt Col" userId="630a9d36-3cf7-4a71-9b84-90b5c9bf90d5" providerId="ADAL" clId="{EAFFA193-A907-7940-BF26-8985BA191F49}" dt="2020-05-27T23:08:13.201" v="113" actId="478"/>
          <ac:spMkLst>
            <pc:docMk/>
            <pc:sldMk cId="1922742049" sldId="312"/>
            <ac:spMk id="102" creationId="{BCF6F505-DE7C-7C42-9871-50153F27299F}"/>
          </ac:spMkLst>
        </pc:spChg>
        <pc:spChg chg="del mod topLvl">
          <ac:chgData name="Bos, Edward A Lt Col" userId="630a9d36-3cf7-4a71-9b84-90b5c9bf90d5" providerId="ADAL" clId="{EAFFA193-A907-7940-BF26-8985BA191F49}" dt="2020-05-27T23:08:19.799" v="117" actId="478"/>
          <ac:spMkLst>
            <pc:docMk/>
            <pc:sldMk cId="1922742049" sldId="312"/>
            <ac:spMk id="103" creationId="{1A6719CB-E876-DD45-8A1D-C28CAB6D03E7}"/>
          </ac:spMkLst>
        </pc:spChg>
        <pc:spChg chg="del mod topLvl">
          <ac:chgData name="Bos, Edward A Lt Col" userId="630a9d36-3cf7-4a71-9b84-90b5c9bf90d5" providerId="ADAL" clId="{EAFFA193-A907-7940-BF26-8985BA191F49}" dt="2020-05-27T23:08:20.659" v="118" actId="478"/>
          <ac:spMkLst>
            <pc:docMk/>
            <pc:sldMk cId="1922742049" sldId="312"/>
            <ac:spMk id="104" creationId="{9AD41D1D-6AFB-3348-BE64-00B8C217E3B4}"/>
          </ac:spMkLst>
        </pc:spChg>
        <pc:spChg chg="add del mod">
          <ac:chgData name="Bos, Edward A Lt Col" userId="630a9d36-3cf7-4a71-9b84-90b5c9bf90d5" providerId="ADAL" clId="{EAFFA193-A907-7940-BF26-8985BA191F49}" dt="2020-05-27T16:56:03.102" v="68"/>
          <ac:spMkLst>
            <pc:docMk/>
            <pc:sldMk cId="1922742049" sldId="312"/>
            <ac:spMk id="105" creationId="{F1DC0BC7-2478-7A4E-91CB-BFAE883A7B00}"/>
          </ac:spMkLst>
        </pc:spChg>
        <pc:spChg chg="del mod topLvl">
          <ac:chgData name="Bos, Edward A Lt Col" userId="630a9d36-3cf7-4a71-9b84-90b5c9bf90d5" providerId="ADAL" clId="{EAFFA193-A907-7940-BF26-8985BA191F49}" dt="2020-05-27T23:08:21.597" v="119" actId="478"/>
          <ac:spMkLst>
            <pc:docMk/>
            <pc:sldMk cId="1922742049" sldId="312"/>
            <ac:spMk id="106" creationId="{468E750B-520F-4C42-9518-FAAF57F23808}"/>
          </ac:spMkLst>
        </pc:spChg>
        <pc:spChg chg="del mod topLvl">
          <ac:chgData name="Bos, Edward A Lt Col" userId="630a9d36-3cf7-4a71-9b84-90b5c9bf90d5" providerId="ADAL" clId="{EAFFA193-A907-7940-BF26-8985BA191F49}" dt="2020-05-27T23:08:22.430" v="120" actId="478"/>
          <ac:spMkLst>
            <pc:docMk/>
            <pc:sldMk cId="1922742049" sldId="312"/>
            <ac:spMk id="107" creationId="{44E9EB76-33D4-5840-BE64-7317353B04D1}"/>
          </ac:spMkLst>
        </pc:spChg>
        <pc:spChg chg="del mod topLvl">
          <ac:chgData name="Bos, Edward A Lt Col" userId="630a9d36-3cf7-4a71-9b84-90b5c9bf90d5" providerId="ADAL" clId="{EAFFA193-A907-7940-BF26-8985BA191F49}" dt="2020-05-27T23:08:23.323" v="121" actId="478"/>
          <ac:spMkLst>
            <pc:docMk/>
            <pc:sldMk cId="1922742049" sldId="312"/>
            <ac:spMk id="108" creationId="{1028C72D-E7D4-EB41-A368-7B8C1CB369B5}"/>
          </ac:spMkLst>
        </pc:spChg>
        <pc:spChg chg="del mod topLvl">
          <ac:chgData name="Bos, Edward A Lt Col" userId="630a9d36-3cf7-4a71-9b84-90b5c9bf90d5" providerId="ADAL" clId="{EAFFA193-A907-7940-BF26-8985BA191F49}" dt="2020-05-27T23:08:24.208" v="122" actId="478"/>
          <ac:spMkLst>
            <pc:docMk/>
            <pc:sldMk cId="1922742049" sldId="312"/>
            <ac:spMk id="109" creationId="{65F65F82-6110-564C-9C9C-165A545418CB}"/>
          </ac:spMkLst>
        </pc:spChg>
        <pc:grpChg chg="add mod">
          <ac:chgData name="Bos, Edward A Lt Col" userId="630a9d36-3cf7-4a71-9b84-90b5c9bf90d5" providerId="ADAL" clId="{EAFFA193-A907-7940-BF26-8985BA191F49}" dt="2020-05-27T23:17:38.403" v="212" actId="164"/>
          <ac:grpSpMkLst>
            <pc:docMk/>
            <pc:sldMk cId="1922742049" sldId="312"/>
            <ac:grpSpMk id="8" creationId="{493E47E5-2246-154E-963C-BC375F6FBA15}"/>
          </ac:grpSpMkLst>
        </pc:grpChg>
        <pc:grpChg chg="add mod">
          <ac:chgData name="Bos, Edward A Lt Col" userId="630a9d36-3cf7-4a71-9b84-90b5c9bf90d5" providerId="ADAL" clId="{EAFFA193-A907-7940-BF26-8985BA191F49}" dt="2020-05-27T23:17:46.222" v="213" actId="164"/>
          <ac:grpSpMkLst>
            <pc:docMk/>
            <pc:sldMk cId="1922742049" sldId="312"/>
            <ac:grpSpMk id="9" creationId="{1F758146-A754-3345-A0B7-E23AE163B6B2}"/>
          </ac:grpSpMkLst>
        </pc:grpChg>
        <pc:grpChg chg="add mod">
          <ac:chgData name="Bos, Edward A Lt Col" userId="630a9d36-3cf7-4a71-9b84-90b5c9bf90d5" providerId="ADAL" clId="{EAFFA193-A907-7940-BF26-8985BA191F49}" dt="2020-05-27T23:17:56.089" v="214" actId="164"/>
          <ac:grpSpMkLst>
            <pc:docMk/>
            <pc:sldMk cId="1922742049" sldId="312"/>
            <ac:grpSpMk id="10" creationId="{21D79CB3-0781-854D-A0D1-4260FAE9CB1D}"/>
          </ac:grpSpMkLst>
        </pc:grpChg>
        <pc:grpChg chg="add mod">
          <ac:chgData name="Bos, Edward A Lt Col" userId="630a9d36-3cf7-4a71-9b84-90b5c9bf90d5" providerId="ADAL" clId="{EAFFA193-A907-7940-BF26-8985BA191F49}" dt="2020-05-27T23:18:02.771" v="215" actId="164"/>
          <ac:grpSpMkLst>
            <pc:docMk/>
            <pc:sldMk cId="1922742049" sldId="312"/>
            <ac:grpSpMk id="11" creationId="{E6F1F312-83A6-BD4A-AA54-FB163EDAB40A}"/>
          </ac:grpSpMkLst>
        </pc:grpChg>
        <pc:grpChg chg="del">
          <ac:chgData name="Bos, Edward A Lt Col" userId="630a9d36-3cf7-4a71-9b84-90b5c9bf90d5" providerId="ADAL" clId="{EAFFA193-A907-7940-BF26-8985BA191F49}" dt="2020-05-27T23:05:42.891" v="91" actId="165"/>
          <ac:grpSpMkLst>
            <pc:docMk/>
            <pc:sldMk cId="1922742049" sldId="312"/>
            <ac:grpSpMk id="40" creationId="{F9625A9C-D606-D449-9499-C20F0D6895F7}"/>
          </ac:grpSpMkLst>
        </pc:grpChg>
        <pc:grpChg chg="del">
          <ac:chgData name="Bos, Edward A Lt Col" userId="630a9d36-3cf7-4a71-9b84-90b5c9bf90d5" providerId="ADAL" clId="{EAFFA193-A907-7940-BF26-8985BA191F49}" dt="2020-05-27T23:05:42.891" v="91" actId="165"/>
          <ac:grpSpMkLst>
            <pc:docMk/>
            <pc:sldMk cId="1922742049" sldId="312"/>
            <ac:grpSpMk id="41" creationId="{BCB83930-59FA-0045-86FE-0B8A26459697}"/>
          </ac:grpSpMkLst>
        </pc:grpChg>
        <pc:grpChg chg="del">
          <ac:chgData name="Bos, Edward A Lt Col" userId="630a9d36-3cf7-4a71-9b84-90b5c9bf90d5" providerId="ADAL" clId="{EAFFA193-A907-7940-BF26-8985BA191F49}" dt="2020-05-27T23:05:42.891" v="91" actId="165"/>
          <ac:grpSpMkLst>
            <pc:docMk/>
            <pc:sldMk cId="1922742049" sldId="312"/>
            <ac:grpSpMk id="55" creationId="{3A3D2BBC-1143-F94F-874F-4CF4E5C9687D}"/>
          </ac:grpSpMkLst>
        </pc:grpChg>
        <pc:grpChg chg="add del">
          <ac:chgData name="Bos, Edward A Lt Col" userId="630a9d36-3cf7-4a71-9b84-90b5c9bf90d5" providerId="ADAL" clId="{EAFFA193-A907-7940-BF26-8985BA191F49}" dt="2020-05-27T23:05:42.891" v="91" actId="165"/>
          <ac:grpSpMkLst>
            <pc:docMk/>
            <pc:sldMk cId="1922742049" sldId="312"/>
            <ac:grpSpMk id="87" creationId="{4553B507-BA66-824C-99BD-6B1384B26BED}"/>
          </ac:grpSpMkLst>
        </pc:grpChg>
        <pc:grpChg chg="add del">
          <ac:chgData name="Bos, Edward A Lt Col" userId="630a9d36-3cf7-4a71-9b84-90b5c9bf90d5" providerId="ADAL" clId="{EAFFA193-A907-7940-BF26-8985BA191F49}" dt="2020-05-27T23:05:42.891" v="91" actId="165"/>
          <ac:grpSpMkLst>
            <pc:docMk/>
            <pc:sldMk cId="1922742049" sldId="312"/>
            <ac:grpSpMk id="90" creationId="{B810B089-8931-854B-860C-AAFB97FA64E0}"/>
          </ac:grpSpMkLst>
        </pc:grpChg>
        <pc:grpChg chg="add del">
          <ac:chgData name="Bos, Edward A Lt Col" userId="630a9d36-3cf7-4a71-9b84-90b5c9bf90d5" providerId="ADAL" clId="{EAFFA193-A907-7940-BF26-8985BA191F49}" dt="2020-05-27T23:05:42.891" v="91" actId="165"/>
          <ac:grpSpMkLst>
            <pc:docMk/>
            <pc:sldMk cId="1922742049" sldId="312"/>
            <ac:grpSpMk id="91" creationId="{C53A394C-FBC1-FD42-AE4B-38C99246230D}"/>
          </ac:grpSpMkLst>
        </pc:grpChg>
        <pc:grpChg chg="add del">
          <ac:chgData name="Bos, Edward A Lt Col" userId="630a9d36-3cf7-4a71-9b84-90b5c9bf90d5" providerId="ADAL" clId="{EAFFA193-A907-7940-BF26-8985BA191F49}" dt="2020-05-27T23:05:42.891" v="91" actId="165"/>
          <ac:grpSpMkLst>
            <pc:docMk/>
            <pc:sldMk cId="1922742049" sldId="312"/>
            <ac:grpSpMk id="95" creationId="{708F2C4E-3CC8-8E42-B5C6-A3E216ADE2FA}"/>
          </ac:grpSpMkLst>
        </pc:grpChg>
        <pc:grpChg chg="add del mod">
          <ac:chgData name="Bos, Edward A Lt Col" userId="630a9d36-3cf7-4a71-9b84-90b5c9bf90d5" providerId="ADAL" clId="{EAFFA193-A907-7940-BF26-8985BA191F49}" dt="2020-05-27T23:05:42.891" v="91" actId="165"/>
          <ac:grpSpMkLst>
            <pc:docMk/>
            <pc:sldMk cId="1922742049" sldId="312"/>
            <ac:grpSpMk id="110" creationId="{161A3719-B429-6146-BCE5-FB03D42012A4}"/>
          </ac:grpSpMkLst>
        </pc:grpChg>
        <pc:cxnChg chg="mod topLvl">
          <ac:chgData name="Bos, Edward A Lt Col" userId="630a9d36-3cf7-4a71-9b84-90b5c9bf90d5" providerId="ADAL" clId="{EAFFA193-A907-7940-BF26-8985BA191F49}" dt="2020-05-27T23:05:42.891" v="91" actId="165"/>
          <ac:cxnSpMkLst>
            <pc:docMk/>
            <pc:sldMk cId="1922742049" sldId="312"/>
            <ac:cxnSpMk id="21" creationId="{547305FE-3EAF-264A-88C6-FAE8E6391A90}"/>
          </ac:cxnSpMkLst>
        </pc:cxnChg>
        <pc:cxnChg chg="mod topLvl">
          <ac:chgData name="Bos, Edward A Lt Col" userId="630a9d36-3cf7-4a71-9b84-90b5c9bf90d5" providerId="ADAL" clId="{EAFFA193-A907-7940-BF26-8985BA191F49}" dt="2020-05-27T23:05:42.891" v="91" actId="165"/>
          <ac:cxnSpMkLst>
            <pc:docMk/>
            <pc:sldMk cId="1922742049" sldId="312"/>
            <ac:cxnSpMk id="25" creationId="{3784DBD5-3BC0-CE42-86CF-69D9AEF7068D}"/>
          </ac:cxnSpMkLst>
        </pc:cxnChg>
        <pc:cxnChg chg="mod topLvl">
          <ac:chgData name="Bos, Edward A Lt Col" userId="630a9d36-3cf7-4a71-9b84-90b5c9bf90d5" providerId="ADAL" clId="{EAFFA193-A907-7940-BF26-8985BA191F49}" dt="2020-05-27T23:05:42.891" v="91" actId="165"/>
          <ac:cxnSpMkLst>
            <pc:docMk/>
            <pc:sldMk cId="1922742049" sldId="312"/>
            <ac:cxnSpMk id="29" creationId="{959BE11C-D068-C240-BF91-3D1B0CFF113B}"/>
          </ac:cxnSpMkLst>
        </pc:cxnChg>
        <pc:cxnChg chg="mod topLvl">
          <ac:chgData name="Bos, Edward A Lt Col" userId="630a9d36-3cf7-4a71-9b84-90b5c9bf90d5" providerId="ADAL" clId="{EAFFA193-A907-7940-BF26-8985BA191F49}" dt="2020-05-27T23:05:42.891" v="91" actId="165"/>
          <ac:cxnSpMkLst>
            <pc:docMk/>
            <pc:sldMk cId="1922742049" sldId="312"/>
            <ac:cxnSpMk id="32" creationId="{EC9D241D-D8E8-9C4E-AD16-9AB30B4FB0BD}"/>
          </ac:cxnSpMkLst>
        </pc:cxnChg>
        <pc:cxnChg chg="mod topLvl">
          <ac:chgData name="Bos, Edward A Lt Col" userId="630a9d36-3cf7-4a71-9b84-90b5c9bf90d5" providerId="ADAL" clId="{EAFFA193-A907-7940-BF26-8985BA191F49}" dt="2020-05-27T23:05:42.891" v="91" actId="165"/>
          <ac:cxnSpMkLst>
            <pc:docMk/>
            <pc:sldMk cId="1922742049" sldId="312"/>
            <ac:cxnSpMk id="35" creationId="{5341BB7C-2B95-9945-9BE0-BD69ACC98840}"/>
          </ac:cxnSpMkLst>
        </pc:cxnChg>
        <pc:cxnChg chg="mod topLvl">
          <ac:chgData name="Bos, Edward A Lt Col" userId="630a9d36-3cf7-4a71-9b84-90b5c9bf90d5" providerId="ADAL" clId="{EAFFA193-A907-7940-BF26-8985BA191F49}" dt="2020-05-27T23:05:42.891" v="91" actId="165"/>
          <ac:cxnSpMkLst>
            <pc:docMk/>
            <pc:sldMk cId="1922742049" sldId="312"/>
            <ac:cxnSpMk id="37" creationId="{74B51BA1-070D-614E-9D66-1D6C3CD5E1FF}"/>
          </ac:cxnSpMkLst>
        </pc:cxnChg>
        <pc:cxnChg chg="mod topLvl">
          <ac:chgData name="Bos, Edward A Lt Col" userId="630a9d36-3cf7-4a71-9b84-90b5c9bf90d5" providerId="ADAL" clId="{EAFFA193-A907-7940-BF26-8985BA191F49}" dt="2020-05-27T23:05:42.891" v="91" actId="165"/>
          <ac:cxnSpMkLst>
            <pc:docMk/>
            <pc:sldMk cId="1922742049" sldId="312"/>
            <ac:cxnSpMk id="38" creationId="{05C090AF-F4A3-B04B-84F4-C9C4732F1748}"/>
          </ac:cxnSpMkLst>
        </pc:cxnChg>
        <pc:cxnChg chg="mod topLvl">
          <ac:chgData name="Bos, Edward A Lt Col" userId="630a9d36-3cf7-4a71-9b84-90b5c9bf90d5" providerId="ADAL" clId="{EAFFA193-A907-7940-BF26-8985BA191F49}" dt="2020-05-27T23:05:42.891" v="91" actId="165"/>
          <ac:cxnSpMkLst>
            <pc:docMk/>
            <pc:sldMk cId="1922742049" sldId="312"/>
            <ac:cxnSpMk id="46" creationId="{64E8ED6A-6668-8F46-AFD1-57E92D2563C1}"/>
          </ac:cxnSpMkLst>
        </pc:cxnChg>
        <pc:cxnChg chg="mod topLvl">
          <ac:chgData name="Bos, Edward A Lt Col" userId="630a9d36-3cf7-4a71-9b84-90b5c9bf90d5" providerId="ADAL" clId="{EAFFA193-A907-7940-BF26-8985BA191F49}" dt="2020-05-27T23:05:42.891" v="91" actId="165"/>
          <ac:cxnSpMkLst>
            <pc:docMk/>
            <pc:sldMk cId="1922742049" sldId="312"/>
            <ac:cxnSpMk id="49" creationId="{EB4115AF-7AB4-D44A-9CF8-D2B8CFECD4DD}"/>
          </ac:cxnSpMkLst>
        </pc:cxnChg>
        <pc:cxnChg chg="mod topLvl">
          <ac:chgData name="Bos, Edward A Lt Col" userId="630a9d36-3cf7-4a71-9b84-90b5c9bf90d5" providerId="ADAL" clId="{EAFFA193-A907-7940-BF26-8985BA191F49}" dt="2020-05-27T23:05:42.891" v="91" actId="165"/>
          <ac:cxnSpMkLst>
            <pc:docMk/>
            <pc:sldMk cId="1922742049" sldId="312"/>
            <ac:cxnSpMk id="50" creationId="{89112FCF-AF25-FF4E-A40E-FA7C6114BB3E}"/>
          </ac:cxnSpMkLst>
        </pc:cxnChg>
        <pc:cxnChg chg="mod topLvl">
          <ac:chgData name="Bos, Edward A Lt Col" userId="630a9d36-3cf7-4a71-9b84-90b5c9bf90d5" providerId="ADAL" clId="{EAFFA193-A907-7940-BF26-8985BA191F49}" dt="2020-05-27T23:05:42.891" v="91" actId="165"/>
          <ac:cxnSpMkLst>
            <pc:docMk/>
            <pc:sldMk cId="1922742049" sldId="312"/>
            <ac:cxnSpMk id="51" creationId="{D2130563-1A64-BA4C-A5FC-127B2D764CE7}"/>
          </ac:cxnSpMkLst>
        </pc:cxnChg>
        <pc:cxnChg chg="mod topLvl">
          <ac:chgData name="Bos, Edward A Lt Col" userId="630a9d36-3cf7-4a71-9b84-90b5c9bf90d5" providerId="ADAL" clId="{EAFFA193-A907-7940-BF26-8985BA191F49}" dt="2020-05-27T23:05:42.891" v="91" actId="165"/>
          <ac:cxnSpMkLst>
            <pc:docMk/>
            <pc:sldMk cId="1922742049" sldId="312"/>
            <ac:cxnSpMk id="52" creationId="{EE08D2BA-DFB0-4C40-9534-D84B12CE9365}"/>
          </ac:cxnSpMkLst>
        </pc:cxnChg>
        <pc:cxnChg chg="mod topLvl">
          <ac:chgData name="Bos, Edward A Lt Col" userId="630a9d36-3cf7-4a71-9b84-90b5c9bf90d5" providerId="ADAL" clId="{EAFFA193-A907-7940-BF26-8985BA191F49}" dt="2020-05-27T23:05:42.891" v="91" actId="165"/>
          <ac:cxnSpMkLst>
            <pc:docMk/>
            <pc:sldMk cId="1922742049" sldId="312"/>
            <ac:cxnSpMk id="53" creationId="{CFD398D5-71EE-6C47-A83B-A01D0B782D56}"/>
          </ac:cxnSpMkLst>
        </pc:cxnChg>
        <pc:cxnChg chg="mod topLvl">
          <ac:chgData name="Bos, Edward A Lt Col" userId="630a9d36-3cf7-4a71-9b84-90b5c9bf90d5" providerId="ADAL" clId="{EAFFA193-A907-7940-BF26-8985BA191F49}" dt="2020-05-27T23:05:42.891" v="91" actId="165"/>
          <ac:cxnSpMkLst>
            <pc:docMk/>
            <pc:sldMk cId="1922742049" sldId="312"/>
            <ac:cxnSpMk id="54" creationId="{4A20653D-7DD8-F64D-8B50-64818DECCAA5}"/>
          </ac:cxnSpMkLst>
        </pc:cxnChg>
        <pc:cxnChg chg="mod topLvl">
          <ac:chgData name="Bos, Edward A Lt Col" userId="630a9d36-3cf7-4a71-9b84-90b5c9bf90d5" providerId="ADAL" clId="{EAFFA193-A907-7940-BF26-8985BA191F49}" dt="2020-05-27T23:05:42.891" v="91" actId="165"/>
          <ac:cxnSpMkLst>
            <pc:docMk/>
            <pc:sldMk cId="1922742049" sldId="312"/>
            <ac:cxnSpMk id="60" creationId="{DEBEA683-3F73-D645-98DE-CE7DA7348B97}"/>
          </ac:cxnSpMkLst>
        </pc:cxnChg>
        <pc:cxnChg chg="mod topLvl">
          <ac:chgData name="Bos, Edward A Lt Col" userId="630a9d36-3cf7-4a71-9b84-90b5c9bf90d5" providerId="ADAL" clId="{EAFFA193-A907-7940-BF26-8985BA191F49}" dt="2020-05-27T23:05:42.891" v="91" actId="165"/>
          <ac:cxnSpMkLst>
            <pc:docMk/>
            <pc:sldMk cId="1922742049" sldId="312"/>
            <ac:cxnSpMk id="63" creationId="{E338490C-551F-484A-9B07-8D5E1E187AAC}"/>
          </ac:cxnSpMkLst>
        </pc:cxnChg>
        <pc:cxnChg chg="mod topLvl">
          <ac:chgData name="Bos, Edward A Lt Col" userId="630a9d36-3cf7-4a71-9b84-90b5c9bf90d5" providerId="ADAL" clId="{EAFFA193-A907-7940-BF26-8985BA191F49}" dt="2020-05-27T23:05:42.891" v="91" actId="165"/>
          <ac:cxnSpMkLst>
            <pc:docMk/>
            <pc:sldMk cId="1922742049" sldId="312"/>
            <ac:cxnSpMk id="64" creationId="{2DBFFE6B-37D2-D44C-A619-DC6CC628BA80}"/>
          </ac:cxnSpMkLst>
        </pc:cxnChg>
        <pc:cxnChg chg="mod topLvl">
          <ac:chgData name="Bos, Edward A Lt Col" userId="630a9d36-3cf7-4a71-9b84-90b5c9bf90d5" providerId="ADAL" clId="{EAFFA193-A907-7940-BF26-8985BA191F49}" dt="2020-05-27T23:05:42.891" v="91" actId="165"/>
          <ac:cxnSpMkLst>
            <pc:docMk/>
            <pc:sldMk cId="1922742049" sldId="312"/>
            <ac:cxnSpMk id="65" creationId="{B84BF380-0692-304C-94F3-3BFE838184CC}"/>
          </ac:cxnSpMkLst>
        </pc:cxnChg>
        <pc:cxnChg chg="mod topLvl">
          <ac:chgData name="Bos, Edward A Lt Col" userId="630a9d36-3cf7-4a71-9b84-90b5c9bf90d5" providerId="ADAL" clId="{EAFFA193-A907-7940-BF26-8985BA191F49}" dt="2020-05-27T23:05:42.891" v="91" actId="165"/>
          <ac:cxnSpMkLst>
            <pc:docMk/>
            <pc:sldMk cId="1922742049" sldId="312"/>
            <ac:cxnSpMk id="66" creationId="{313CE52C-8B48-BE40-B244-D3D63CE19288}"/>
          </ac:cxnSpMkLst>
        </pc:cxnChg>
        <pc:cxnChg chg="mod topLvl">
          <ac:chgData name="Bos, Edward A Lt Col" userId="630a9d36-3cf7-4a71-9b84-90b5c9bf90d5" providerId="ADAL" clId="{EAFFA193-A907-7940-BF26-8985BA191F49}" dt="2020-05-27T23:05:42.891" v="91" actId="165"/>
          <ac:cxnSpMkLst>
            <pc:docMk/>
            <pc:sldMk cId="1922742049" sldId="312"/>
            <ac:cxnSpMk id="67" creationId="{35F77F7A-4B1F-424F-9340-DC12144E9274}"/>
          </ac:cxnSpMkLst>
        </pc:cxnChg>
        <pc:cxnChg chg="mod topLvl">
          <ac:chgData name="Bos, Edward A Lt Col" userId="630a9d36-3cf7-4a71-9b84-90b5c9bf90d5" providerId="ADAL" clId="{EAFFA193-A907-7940-BF26-8985BA191F49}" dt="2020-05-27T23:05:42.891" v="91" actId="165"/>
          <ac:cxnSpMkLst>
            <pc:docMk/>
            <pc:sldMk cId="1922742049" sldId="312"/>
            <ac:cxnSpMk id="68" creationId="{D612198C-83A8-F749-BCB7-A9ABB2D2EEF1}"/>
          </ac:cxnSpMkLst>
        </pc:cxnChg>
        <pc:cxnChg chg="mod">
          <ac:chgData name="Bos, Edward A Lt Col" userId="630a9d36-3cf7-4a71-9b84-90b5c9bf90d5" providerId="ADAL" clId="{EAFFA193-A907-7940-BF26-8985BA191F49}" dt="2020-05-27T23:14:38.399" v="151" actId="14100"/>
          <ac:cxnSpMkLst>
            <pc:docMk/>
            <pc:sldMk cId="1922742049" sldId="312"/>
            <ac:cxnSpMk id="72" creationId="{871A8440-F461-8743-8CA4-871C79F36F13}"/>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882BB8-AF42-DD42-9893-FFB1406D8F4F}" type="datetimeFigureOut">
              <a:rPr lang="en-US" smtClean="0"/>
              <a:t>5/27/20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C58A0-4ABD-2A4C-9137-0BC33BF5E5F9}" type="slidenum">
              <a:rPr lang="en-US" smtClean="0"/>
              <a:t>‹#›</a:t>
            </a:fld>
            <a:endParaRPr lang="en-US"/>
          </a:p>
        </p:txBody>
      </p:sp>
    </p:spTree>
    <p:extLst>
      <p:ext uri="{BB962C8B-B14F-4D97-AF65-F5344CB8AC3E}">
        <p14:creationId xmlns:p14="http://schemas.microsoft.com/office/powerpoint/2010/main" val="2050893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C58A0-4ABD-2A4C-9137-0BC33BF5E5F9}" type="slidenum">
              <a:rPr lang="en-US" smtClean="0"/>
              <a:t>1</a:t>
            </a:fld>
            <a:endParaRPr lang="en-US"/>
          </a:p>
        </p:txBody>
      </p:sp>
    </p:spTree>
    <p:extLst>
      <p:ext uri="{BB962C8B-B14F-4D97-AF65-F5344CB8AC3E}">
        <p14:creationId xmlns:p14="http://schemas.microsoft.com/office/powerpoint/2010/main" val="235500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 time for participants to answer. Record answers on whiteboard. </a:t>
            </a:r>
          </a:p>
        </p:txBody>
      </p:sp>
      <p:sp>
        <p:nvSpPr>
          <p:cNvPr id="4" name="Slide Number Placeholder 3"/>
          <p:cNvSpPr>
            <a:spLocks noGrp="1"/>
          </p:cNvSpPr>
          <p:nvPr>
            <p:ph type="sldNum" sz="quarter" idx="5"/>
          </p:nvPr>
        </p:nvSpPr>
        <p:spPr/>
        <p:txBody>
          <a:bodyPr/>
          <a:lstStyle/>
          <a:p>
            <a:fld id="{B26C58A0-4ABD-2A4C-9137-0BC33BF5E5F9}" type="slidenum">
              <a:rPr lang="en-US" smtClean="0"/>
              <a:t>9</a:t>
            </a:fld>
            <a:endParaRPr lang="en-US"/>
          </a:p>
        </p:txBody>
      </p:sp>
    </p:spTree>
    <p:extLst>
      <p:ext uri="{BB962C8B-B14F-4D97-AF65-F5344CB8AC3E}">
        <p14:creationId xmlns:p14="http://schemas.microsoft.com/office/powerpoint/2010/main" val="23483035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a:prstGeom prst="rect">
            <a:avLst/>
          </a:prstGeom>
        </p:spPr>
        <p:txBody>
          <a:bodyPr anchor="t"/>
          <a:lstStyle>
            <a:lvl1pPr algn="l">
              <a:defRPr b="0" i="0">
                <a:solidFill>
                  <a:schemeClr val="bg1">
                    <a:alpha val="60000"/>
                  </a:schemeClr>
                </a:solidFill>
              </a:defRPr>
            </a:lvl1pPr>
          </a:lstStyle>
          <a:p>
            <a:fld id="{B2BBA7F7-9AA7-F24E-9931-0855A996396A}" type="datetime1">
              <a:rPr lang="en-US" smtClean="0"/>
              <a:t>5/27/20</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sp>
      <p:grpSp>
        <p:nvGrpSpPr>
          <p:cNvPr id="13" name="Group 12">
            <a:extLst>
              <a:ext uri="{FF2B5EF4-FFF2-40B4-BE49-F238E27FC236}">
                <a16:creationId xmlns:a16="http://schemas.microsoft.com/office/drawing/2014/main" id="{0589B293-33EB-BE46-8942-2C51755BBBE3}"/>
              </a:ext>
            </a:extLst>
          </p:cNvPr>
          <p:cNvGrpSpPr>
            <a:grpSpLocks noChangeAspect="1"/>
          </p:cNvGrpSpPr>
          <p:nvPr userDrawn="1"/>
        </p:nvGrpSpPr>
        <p:grpSpPr>
          <a:xfrm>
            <a:off x="673335" y="571500"/>
            <a:ext cx="2973533" cy="2278396"/>
            <a:chOff x="3612639" y="1526187"/>
            <a:chExt cx="4966722" cy="3805627"/>
          </a:xfrm>
        </p:grpSpPr>
        <p:sp>
          <p:nvSpPr>
            <p:cNvPr id="14" name="Rectangle 4">
              <a:extLst>
                <a:ext uri="{FF2B5EF4-FFF2-40B4-BE49-F238E27FC236}">
                  <a16:creationId xmlns:a16="http://schemas.microsoft.com/office/drawing/2014/main" id="{C3AFB92D-AFEB-A548-9E2E-BA0E107E7DA8}"/>
                </a:ext>
              </a:extLst>
            </p:cNvPr>
            <p:cNvSpPr/>
            <p:nvPr/>
          </p:nvSpPr>
          <p:spPr>
            <a:xfrm>
              <a:off x="3612639" y="1526187"/>
              <a:ext cx="4966722" cy="3805627"/>
            </a:xfrm>
            <a:custGeom>
              <a:avLst/>
              <a:gdLst>
                <a:gd name="connsiteX0" fmla="*/ 0 w 4232952"/>
                <a:gd name="connsiteY0" fmla="*/ 0 h 3801439"/>
                <a:gd name="connsiteX1" fmla="*/ 4232952 w 4232952"/>
                <a:gd name="connsiteY1" fmla="*/ 0 h 3801439"/>
                <a:gd name="connsiteX2" fmla="*/ 4232952 w 4232952"/>
                <a:gd name="connsiteY2" fmla="*/ 3801439 h 3801439"/>
                <a:gd name="connsiteX3" fmla="*/ 0 w 4232952"/>
                <a:gd name="connsiteY3" fmla="*/ 3801439 h 3801439"/>
                <a:gd name="connsiteX4" fmla="*/ 0 w 4232952"/>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760343"/>
                <a:gd name="connsiteX1" fmla="*/ 4592547 w 4592547"/>
                <a:gd name="connsiteY1" fmla="*/ 0 h 3760343"/>
                <a:gd name="connsiteX2" fmla="*/ 4551451 w 4592547"/>
                <a:gd name="connsiteY2" fmla="*/ 3760343 h 3760343"/>
                <a:gd name="connsiteX3" fmla="*/ 0 w 4592547"/>
                <a:gd name="connsiteY3" fmla="*/ 3719246 h 3760343"/>
                <a:gd name="connsiteX4" fmla="*/ 359595 w 4592547"/>
                <a:gd name="connsiteY4" fmla="*/ 0 h 3760343"/>
                <a:gd name="connsiteX0" fmla="*/ 359595 w 4592547"/>
                <a:gd name="connsiteY0" fmla="*/ 0 h 3822877"/>
                <a:gd name="connsiteX1" fmla="*/ 4592547 w 4592547"/>
                <a:gd name="connsiteY1" fmla="*/ 0 h 3822877"/>
                <a:gd name="connsiteX2" fmla="*/ 4551451 w 4592547"/>
                <a:gd name="connsiteY2" fmla="*/ 3760343 h 3822877"/>
                <a:gd name="connsiteX3" fmla="*/ 2188396 w 4592547"/>
                <a:gd name="connsiteY3" fmla="*/ 3821987 h 3822877"/>
                <a:gd name="connsiteX4" fmla="*/ 0 w 4592547"/>
                <a:gd name="connsiteY4" fmla="*/ 3719246 h 3822877"/>
                <a:gd name="connsiteX5" fmla="*/ 359595 w 4592547"/>
                <a:gd name="connsiteY5" fmla="*/ 0 h 3822877"/>
                <a:gd name="connsiteX0" fmla="*/ 359595 w 4551451"/>
                <a:gd name="connsiteY0" fmla="*/ 0 h 3822877"/>
                <a:gd name="connsiteX1" fmla="*/ 4458983 w 4551451"/>
                <a:gd name="connsiteY1" fmla="*/ 215757 h 3822877"/>
                <a:gd name="connsiteX2" fmla="*/ 4551451 w 4551451"/>
                <a:gd name="connsiteY2" fmla="*/ 3760343 h 3822877"/>
                <a:gd name="connsiteX3" fmla="*/ 2188396 w 4551451"/>
                <a:gd name="connsiteY3" fmla="*/ 3821987 h 3822877"/>
                <a:gd name="connsiteX4" fmla="*/ 0 w 4551451"/>
                <a:gd name="connsiteY4" fmla="*/ 3719246 h 3822877"/>
                <a:gd name="connsiteX5" fmla="*/ 359595 w 4551451"/>
                <a:gd name="connsiteY5"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1 w 4746661"/>
                <a:gd name="connsiteY3" fmla="*/ 3760343 h 3822877"/>
                <a:gd name="connsiteX4" fmla="*/ 2188396 w 4746661"/>
                <a:gd name="connsiteY4" fmla="*/ 3821987 h 3822877"/>
                <a:gd name="connsiteX5" fmla="*/ 0 w 4746661"/>
                <a:gd name="connsiteY5" fmla="*/ 3719246 h 3822877"/>
                <a:gd name="connsiteX6" fmla="*/ 359595 w 4746661"/>
                <a:gd name="connsiteY6"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551451 w 4746661"/>
                <a:gd name="connsiteY4" fmla="*/ 3760343 h 3822877"/>
                <a:gd name="connsiteX5" fmla="*/ 2188396 w 4746661"/>
                <a:gd name="connsiteY5" fmla="*/ 3821987 h 3822877"/>
                <a:gd name="connsiteX6" fmla="*/ 0 w 4746661"/>
                <a:gd name="connsiteY6" fmla="*/ 3719246 h 3822877"/>
                <a:gd name="connsiteX7" fmla="*/ 359595 w 4746661"/>
                <a:gd name="connsiteY7"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551451 w 4746661"/>
                <a:gd name="connsiteY5" fmla="*/ 3760343 h 3822877"/>
                <a:gd name="connsiteX6" fmla="*/ 2188396 w 4746661"/>
                <a:gd name="connsiteY6" fmla="*/ 3821987 h 3822877"/>
                <a:gd name="connsiteX7" fmla="*/ 0 w 4746661"/>
                <a:gd name="connsiteY7" fmla="*/ 3719246 h 3822877"/>
                <a:gd name="connsiteX8" fmla="*/ 359595 w 4746661"/>
                <a:gd name="connsiteY8"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51451 w 4746661"/>
                <a:gd name="connsiteY6" fmla="*/ 3760343 h 3822877"/>
                <a:gd name="connsiteX7" fmla="*/ 2188396 w 4746661"/>
                <a:gd name="connsiteY7" fmla="*/ 3821987 h 3822877"/>
                <a:gd name="connsiteX8" fmla="*/ 0 w 4746661"/>
                <a:gd name="connsiteY8" fmla="*/ 3719246 h 3822877"/>
                <a:gd name="connsiteX9" fmla="*/ 359595 w 4746661"/>
                <a:gd name="connsiteY9"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3287731 w 4746661"/>
                <a:gd name="connsiteY1" fmla="*/ 236306 h 3822877"/>
                <a:gd name="connsiteX2" fmla="*/ 4458983 w 4746661"/>
                <a:gd name="connsiteY2" fmla="*/ 215757 h 3822877"/>
                <a:gd name="connsiteX3" fmla="*/ 4746661 w 4746661"/>
                <a:gd name="connsiteY3" fmla="*/ 565079 h 3822877"/>
                <a:gd name="connsiteX4" fmla="*/ 4551452 w 4746661"/>
                <a:gd name="connsiteY4" fmla="*/ 1109609 h 3822877"/>
                <a:gd name="connsiteX5" fmla="*/ 4489807 w 4746661"/>
                <a:gd name="connsiteY5" fmla="*/ 1304818 h 3822877"/>
                <a:gd name="connsiteX6" fmla="*/ 4366517 w 4746661"/>
                <a:gd name="connsiteY6" fmla="*/ 1613043 h 3822877"/>
                <a:gd name="connsiteX7" fmla="*/ 4541178 w 4746661"/>
                <a:gd name="connsiteY7" fmla="*/ 1839075 h 3822877"/>
                <a:gd name="connsiteX8" fmla="*/ 4551451 w 4746661"/>
                <a:gd name="connsiteY8" fmla="*/ 3760343 h 3822877"/>
                <a:gd name="connsiteX9" fmla="*/ 2188396 w 4746661"/>
                <a:gd name="connsiteY9" fmla="*/ 3821987 h 3822877"/>
                <a:gd name="connsiteX10" fmla="*/ 0 w 4746661"/>
                <a:gd name="connsiteY10" fmla="*/ 3719246 h 3822877"/>
                <a:gd name="connsiteX11" fmla="*/ 359595 w 4746661"/>
                <a:gd name="connsiteY11" fmla="*/ 0 h 3822877"/>
                <a:gd name="connsiteX0" fmla="*/ 359595 w 4746661"/>
                <a:gd name="connsiteY0" fmla="*/ 247493 h 4070370"/>
                <a:gd name="connsiteX1" fmla="*/ 976045 w 4746661"/>
                <a:gd name="connsiteY1" fmla="*/ 391332 h 4070370"/>
                <a:gd name="connsiteX2" fmla="*/ 3287731 w 4746661"/>
                <a:gd name="connsiteY2" fmla="*/ 483799 h 4070370"/>
                <a:gd name="connsiteX3" fmla="*/ 4458983 w 4746661"/>
                <a:gd name="connsiteY3" fmla="*/ 463250 h 4070370"/>
                <a:gd name="connsiteX4" fmla="*/ 4746661 w 4746661"/>
                <a:gd name="connsiteY4" fmla="*/ 812572 h 4070370"/>
                <a:gd name="connsiteX5" fmla="*/ 4551452 w 4746661"/>
                <a:gd name="connsiteY5" fmla="*/ 1357102 h 4070370"/>
                <a:gd name="connsiteX6" fmla="*/ 4489807 w 4746661"/>
                <a:gd name="connsiteY6" fmla="*/ 1552311 h 4070370"/>
                <a:gd name="connsiteX7" fmla="*/ 4366517 w 4746661"/>
                <a:gd name="connsiteY7" fmla="*/ 1860536 h 4070370"/>
                <a:gd name="connsiteX8" fmla="*/ 4541178 w 4746661"/>
                <a:gd name="connsiteY8" fmla="*/ 2086568 h 4070370"/>
                <a:gd name="connsiteX9" fmla="*/ 4551451 w 4746661"/>
                <a:gd name="connsiteY9" fmla="*/ 4007836 h 4070370"/>
                <a:gd name="connsiteX10" fmla="*/ 2188396 w 4746661"/>
                <a:gd name="connsiteY10" fmla="*/ 4069480 h 4070370"/>
                <a:gd name="connsiteX11" fmla="*/ 0 w 4746661"/>
                <a:gd name="connsiteY11" fmla="*/ 3966739 h 4070370"/>
                <a:gd name="connsiteX12" fmla="*/ 359595 w 4746661"/>
                <a:gd name="connsiteY12" fmla="*/ 247493 h 4070370"/>
                <a:gd name="connsiteX0" fmla="*/ 359595 w 4746661"/>
                <a:gd name="connsiteY0" fmla="*/ 0 h 3822877"/>
                <a:gd name="connsiteX1" fmla="*/ 976045 w 4746661"/>
                <a:gd name="connsiteY1" fmla="*/ 143839 h 3822877"/>
                <a:gd name="connsiteX2" fmla="*/ 3287731 w 4746661"/>
                <a:gd name="connsiteY2" fmla="*/ 236306 h 3822877"/>
                <a:gd name="connsiteX3" fmla="*/ 4458983 w 4746661"/>
                <a:gd name="connsiteY3" fmla="*/ 215757 h 3822877"/>
                <a:gd name="connsiteX4" fmla="*/ 4746661 w 4746661"/>
                <a:gd name="connsiteY4" fmla="*/ 565079 h 3822877"/>
                <a:gd name="connsiteX5" fmla="*/ 4551452 w 4746661"/>
                <a:gd name="connsiteY5" fmla="*/ 1109609 h 3822877"/>
                <a:gd name="connsiteX6" fmla="*/ 4489807 w 4746661"/>
                <a:gd name="connsiteY6" fmla="*/ 1304818 h 3822877"/>
                <a:gd name="connsiteX7" fmla="*/ 4366517 w 4746661"/>
                <a:gd name="connsiteY7" fmla="*/ 1613043 h 3822877"/>
                <a:gd name="connsiteX8" fmla="*/ 4541178 w 4746661"/>
                <a:gd name="connsiteY8" fmla="*/ 1839075 h 3822877"/>
                <a:gd name="connsiteX9" fmla="*/ 4551451 w 4746661"/>
                <a:gd name="connsiteY9" fmla="*/ 3760343 h 3822877"/>
                <a:gd name="connsiteX10" fmla="*/ 2188396 w 4746661"/>
                <a:gd name="connsiteY10" fmla="*/ 3821987 h 3822877"/>
                <a:gd name="connsiteX11" fmla="*/ 0 w 4746661"/>
                <a:gd name="connsiteY11" fmla="*/ 3719246 h 3822877"/>
                <a:gd name="connsiteX12" fmla="*/ 359595 w 4746661"/>
                <a:gd name="connsiteY12" fmla="*/ 0 h 3822877"/>
                <a:gd name="connsiteX0" fmla="*/ 444750 w 4831816"/>
                <a:gd name="connsiteY0" fmla="*/ 0 h 3822877"/>
                <a:gd name="connsiteX1" fmla="*/ 1061200 w 4831816"/>
                <a:gd name="connsiteY1" fmla="*/ 143839 h 3822877"/>
                <a:gd name="connsiteX2" fmla="*/ 3372886 w 4831816"/>
                <a:gd name="connsiteY2" fmla="*/ 236306 h 3822877"/>
                <a:gd name="connsiteX3" fmla="*/ 4544138 w 4831816"/>
                <a:gd name="connsiteY3" fmla="*/ 215757 h 3822877"/>
                <a:gd name="connsiteX4" fmla="*/ 4831816 w 4831816"/>
                <a:gd name="connsiteY4" fmla="*/ 565079 h 3822877"/>
                <a:gd name="connsiteX5" fmla="*/ 4636607 w 4831816"/>
                <a:gd name="connsiteY5" fmla="*/ 1109609 h 3822877"/>
                <a:gd name="connsiteX6" fmla="*/ 4574962 w 4831816"/>
                <a:gd name="connsiteY6" fmla="*/ 1304818 h 3822877"/>
                <a:gd name="connsiteX7" fmla="*/ 4451672 w 4831816"/>
                <a:gd name="connsiteY7" fmla="*/ 1613043 h 3822877"/>
                <a:gd name="connsiteX8" fmla="*/ 4626333 w 4831816"/>
                <a:gd name="connsiteY8" fmla="*/ 1839075 h 3822877"/>
                <a:gd name="connsiteX9" fmla="*/ 4636606 w 4831816"/>
                <a:gd name="connsiteY9" fmla="*/ 3760343 h 3822877"/>
                <a:gd name="connsiteX10" fmla="*/ 2273551 w 4831816"/>
                <a:gd name="connsiteY10" fmla="*/ 3821987 h 3822877"/>
                <a:gd name="connsiteX11" fmla="*/ 85155 w 4831816"/>
                <a:gd name="connsiteY11" fmla="*/ 3719246 h 3822877"/>
                <a:gd name="connsiteX12" fmla="*/ 2962 w 4831816"/>
                <a:gd name="connsiteY12" fmla="*/ 3030877 h 3822877"/>
                <a:gd name="connsiteX13" fmla="*/ 444750 w 4831816"/>
                <a:gd name="connsiteY13"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82193 w 4828854"/>
                <a:gd name="connsiteY11" fmla="*/ 3719246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441788 w 4828854"/>
                <a:gd name="connsiteY15"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41788 w 4828854"/>
                <a:gd name="connsiteY16"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441788 w 4828854"/>
                <a:gd name="connsiteY17"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503434 w 4828854"/>
                <a:gd name="connsiteY17" fmla="*/ 626724 h 3822877"/>
                <a:gd name="connsiteX18" fmla="*/ 441788 w 4828854"/>
                <a:gd name="connsiteY18" fmla="*/ 0 h 3822877"/>
                <a:gd name="connsiteX0" fmla="*/ 472610 w 4828854"/>
                <a:gd name="connsiteY0" fmla="*/ 0 h 3761232"/>
                <a:gd name="connsiteX1" fmla="*/ 1058238 w 4828854"/>
                <a:gd name="connsiteY1" fmla="*/ 82194 h 3761232"/>
                <a:gd name="connsiteX2" fmla="*/ 3369924 w 4828854"/>
                <a:gd name="connsiteY2" fmla="*/ 174661 h 3761232"/>
                <a:gd name="connsiteX3" fmla="*/ 4541176 w 4828854"/>
                <a:gd name="connsiteY3" fmla="*/ 154112 h 3761232"/>
                <a:gd name="connsiteX4" fmla="*/ 4828854 w 4828854"/>
                <a:gd name="connsiteY4" fmla="*/ 503434 h 3761232"/>
                <a:gd name="connsiteX5" fmla="*/ 4633645 w 4828854"/>
                <a:gd name="connsiteY5" fmla="*/ 1047964 h 3761232"/>
                <a:gd name="connsiteX6" fmla="*/ 4572000 w 4828854"/>
                <a:gd name="connsiteY6" fmla="*/ 1243173 h 3761232"/>
                <a:gd name="connsiteX7" fmla="*/ 4448710 w 4828854"/>
                <a:gd name="connsiteY7" fmla="*/ 1551398 h 3761232"/>
                <a:gd name="connsiteX8" fmla="*/ 4623371 w 4828854"/>
                <a:gd name="connsiteY8" fmla="*/ 1777430 h 3761232"/>
                <a:gd name="connsiteX9" fmla="*/ 4633644 w 4828854"/>
                <a:gd name="connsiteY9" fmla="*/ 3698698 h 3761232"/>
                <a:gd name="connsiteX10" fmla="*/ 2270589 w 4828854"/>
                <a:gd name="connsiteY10" fmla="*/ 3760342 h 3761232"/>
                <a:gd name="connsiteX11" fmla="*/ 143838 w 4828854"/>
                <a:gd name="connsiteY11" fmla="*/ 3688424 h 3761232"/>
                <a:gd name="connsiteX12" fmla="*/ 164386 w 4828854"/>
                <a:gd name="connsiteY12" fmla="*/ 3113070 h 3761232"/>
                <a:gd name="connsiteX13" fmla="*/ 0 w 4828854"/>
                <a:gd name="connsiteY13" fmla="*/ 2969232 h 3761232"/>
                <a:gd name="connsiteX14" fmla="*/ 205483 w 4828854"/>
                <a:gd name="connsiteY14" fmla="*/ 2445250 h 3761232"/>
                <a:gd name="connsiteX15" fmla="*/ 380144 w 4828854"/>
                <a:gd name="connsiteY15" fmla="*/ 1387012 h 3761232"/>
                <a:gd name="connsiteX16" fmla="*/ 431515 w 4828854"/>
                <a:gd name="connsiteY16" fmla="*/ 832207 h 3761232"/>
                <a:gd name="connsiteX17" fmla="*/ 503434 w 4828854"/>
                <a:gd name="connsiteY17" fmla="*/ 565079 h 3761232"/>
                <a:gd name="connsiteX18" fmla="*/ 472610 w 4828854"/>
                <a:gd name="connsiteY18" fmla="*/ 0 h 3761232"/>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1134 h 3762366"/>
                <a:gd name="connsiteX1" fmla="*/ 1058238 w 4828854"/>
                <a:gd name="connsiteY1" fmla="*/ 83328 h 3762366"/>
                <a:gd name="connsiteX2" fmla="*/ 3369924 w 4828854"/>
                <a:gd name="connsiteY2" fmla="*/ 175795 h 3762366"/>
                <a:gd name="connsiteX3" fmla="*/ 4541176 w 4828854"/>
                <a:gd name="connsiteY3" fmla="*/ 155246 h 3762366"/>
                <a:gd name="connsiteX4" fmla="*/ 4828854 w 4828854"/>
                <a:gd name="connsiteY4" fmla="*/ 504568 h 3762366"/>
                <a:gd name="connsiteX5" fmla="*/ 4633645 w 4828854"/>
                <a:gd name="connsiteY5" fmla="*/ 1049098 h 3762366"/>
                <a:gd name="connsiteX6" fmla="*/ 4572000 w 4828854"/>
                <a:gd name="connsiteY6" fmla="*/ 1244307 h 3762366"/>
                <a:gd name="connsiteX7" fmla="*/ 4448710 w 4828854"/>
                <a:gd name="connsiteY7" fmla="*/ 1552532 h 3762366"/>
                <a:gd name="connsiteX8" fmla="*/ 4623371 w 4828854"/>
                <a:gd name="connsiteY8" fmla="*/ 1778564 h 3762366"/>
                <a:gd name="connsiteX9" fmla="*/ 4633644 w 4828854"/>
                <a:gd name="connsiteY9" fmla="*/ 3699832 h 3762366"/>
                <a:gd name="connsiteX10" fmla="*/ 2270589 w 4828854"/>
                <a:gd name="connsiteY10" fmla="*/ 3761476 h 3762366"/>
                <a:gd name="connsiteX11" fmla="*/ 143838 w 4828854"/>
                <a:gd name="connsiteY11" fmla="*/ 3689558 h 3762366"/>
                <a:gd name="connsiteX12" fmla="*/ 164386 w 4828854"/>
                <a:gd name="connsiteY12" fmla="*/ 3114204 h 3762366"/>
                <a:gd name="connsiteX13" fmla="*/ 0 w 4828854"/>
                <a:gd name="connsiteY13" fmla="*/ 2970366 h 3762366"/>
                <a:gd name="connsiteX14" fmla="*/ 205483 w 4828854"/>
                <a:gd name="connsiteY14" fmla="*/ 2446384 h 3762366"/>
                <a:gd name="connsiteX15" fmla="*/ 380144 w 4828854"/>
                <a:gd name="connsiteY15" fmla="*/ 1388146 h 3762366"/>
                <a:gd name="connsiteX16" fmla="*/ 431515 w 4828854"/>
                <a:gd name="connsiteY16" fmla="*/ 833341 h 3762366"/>
                <a:gd name="connsiteX17" fmla="*/ 503434 w 4828854"/>
                <a:gd name="connsiteY17" fmla="*/ 566213 h 3762366"/>
                <a:gd name="connsiteX18" fmla="*/ 472610 w 4828854"/>
                <a:gd name="connsiteY18" fmla="*/ 1134 h 3762366"/>
                <a:gd name="connsiteX0" fmla="*/ 472610 w 4828854"/>
                <a:gd name="connsiteY0" fmla="*/ 1134 h 3762366"/>
                <a:gd name="connsiteX1" fmla="*/ 1058238 w 4828854"/>
                <a:gd name="connsiteY1" fmla="*/ 83328 h 3762366"/>
                <a:gd name="connsiteX2" fmla="*/ 1284270 w 4828854"/>
                <a:gd name="connsiteY2" fmla="*/ 504568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8854" h="3762366">
                  <a:moveTo>
                    <a:pt x="472610" y="1134"/>
                  </a:moveTo>
                  <a:cubicBezTo>
                    <a:pt x="751723" y="-7427"/>
                    <a:pt x="847617" y="33670"/>
                    <a:pt x="1058238" y="83328"/>
                  </a:cubicBezTo>
                  <a:cubicBezTo>
                    <a:pt x="1253447" y="264838"/>
                    <a:pt x="1001730" y="530253"/>
                    <a:pt x="1325366" y="576487"/>
                  </a:cubicBezTo>
                  <a:cubicBezTo>
                    <a:pt x="1453793" y="644981"/>
                    <a:pt x="1652426" y="509706"/>
                    <a:pt x="1767155" y="473746"/>
                  </a:cubicBezTo>
                  <a:cubicBezTo>
                    <a:pt x="1964076" y="441211"/>
                    <a:pt x="2167847" y="636421"/>
                    <a:pt x="2424701" y="401827"/>
                  </a:cubicBezTo>
                  <a:cubicBezTo>
                    <a:pt x="2599362" y="578199"/>
                    <a:pt x="3030877" y="213467"/>
                    <a:pt x="3369924" y="175795"/>
                  </a:cubicBezTo>
                  <a:lnTo>
                    <a:pt x="4541176" y="155246"/>
                  </a:lnTo>
                  <a:cubicBezTo>
                    <a:pt x="4541176" y="305934"/>
                    <a:pt x="4828854" y="353880"/>
                    <a:pt x="4828854" y="504568"/>
                  </a:cubicBezTo>
                  <a:cubicBezTo>
                    <a:pt x="4815155" y="699777"/>
                    <a:pt x="4647344" y="853889"/>
                    <a:pt x="4633645" y="1049098"/>
                  </a:cubicBezTo>
                  <a:cubicBezTo>
                    <a:pt x="4599398" y="1184375"/>
                    <a:pt x="4572000" y="802518"/>
                    <a:pt x="4572000" y="1244307"/>
                  </a:cubicBezTo>
                  <a:cubicBezTo>
                    <a:pt x="4565151" y="1321363"/>
                    <a:pt x="4438436" y="1143278"/>
                    <a:pt x="4448710" y="1552532"/>
                  </a:cubicBezTo>
                  <a:cubicBezTo>
                    <a:pt x="4438436" y="1672397"/>
                    <a:pt x="4500082" y="1656986"/>
                    <a:pt x="4623371" y="1778564"/>
                  </a:cubicBezTo>
                  <a:cubicBezTo>
                    <a:pt x="4654193" y="2136447"/>
                    <a:pt x="4534327" y="2064529"/>
                    <a:pt x="4633644" y="3699832"/>
                  </a:cubicBezTo>
                  <a:cubicBezTo>
                    <a:pt x="3845959" y="3689558"/>
                    <a:pt x="3058274" y="3771750"/>
                    <a:pt x="2270589" y="3761476"/>
                  </a:cubicBezTo>
                  <a:lnTo>
                    <a:pt x="143838" y="3689558"/>
                  </a:lnTo>
                  <a:cubicBezTo>
                    <a:pt x="17123" y="3437841"/>
                    <a:pt x="75343" y="3280303"/>
                    <a:pt x="164386" y="3114204"/>
                  </a:cubicBezTo>
                  <a:cubicBezTo>
                    <a:pt x="6849" y="3071395"/>
                    <a:pt x="54795" y="3088519"/>
                    <a:pt x="0" y="2970366"/>
                  </a:cubicBezTo>
                  <a:cubicBezTo>
                    <a:pt x="23973" y="2795705"/>
                    <a:pt x="181510" y="2621045"/>
                    <a:pt x="205483" y="2446384"/>
                  </a:cubicBezTo>
                  <a:cubicBezTo>
                    <a:pt x="232881" y="2110761"/>
                    <a:pt x="352746" y="1723769"/>
                    <a:pt x="380144" y="1388146"/>
                  </a:cubicBezTo>
                  <a:cubicBezTo>
                    <a:pt x="386993" y="1162114"/>
                    <a:pt x="424666" y="1059373"/>
                    <a:pt x="431515" y="833341"/>
                  </a:cubicBezTo>
                  <a:cubicBezTo>
                    <a:pt x="431515" y="662105"/>
                    <a:pt x="503434" y="737449"/>
                    <a:pt x="503434" y="566213"/>
                  </a:cubicBezTo>
                  <a:cubicBezTo>
                    <a:pt x="493159" y="377853"/>
                    <a:pt x="421240" y="261413"/>
                    <a:pt x="472610" y="1134"/>
                  </a:cubicBezTo>
                  <a:close/>
                </a:path>
              </a:pathLst>
            </a:custGeom>
            <a:gradFill flip="none" rotWithShape="1">
              <a:gsLst>
                <a:gs pos="50000">
                  <a:schemeClr val="accent1">
                    <a:lumMod val="5000"/>
                    <a:lumOff val="95000"/>
                  </a:schemeClr>
                </a:gs>
                <a:gs pos="69000">
                  <a:srgbClr val="B327B2"/>
                </a:gs>
                <a:gs pos="85000">
                  <a:srgbClr val="7030A0">
                    <a:alpha val="66000"/>
                  </a:srgbClr>
                </a:gs>
                <a:gs pos="100000">
                  <a:srgbClr val="B327B2"/>
                </a:gs>
              </a:gsLst>
              <a:lin ang="10800000" scaled="0"/>
              <a:tileRect/>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3AAE7C5-250F-E441-8FBF-611AA8A122EE}"/>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4570294" y="2356909"/>
              <a:ext cx="3051413" cy="2737311"/>
            </a:xfrm>
            <a:prstGeom prst="rect">
              <a:avLst/>
            </a:prstGeom>
          </p:spPr>
        </p:pic>
      </p:grpSp>
      <p:pic>
        <p:nvPicPr>
          <p:cNvPr id="8" name="Picture 7">
            <a:extLst>
              <a:ext uri="{FF2B5EF4-FFF2-40B4-BE49-F238E27FC236}">
                <a16:creationId xmlns:a16="http://schemas.microsoft.com/office/drawing/2014/main" id="{3E51B1F8-DFFD-074E-BCBE-D6C48BE05F2E}"/>
              </a:ext>
            </a:extLst>
          </p:cNvPr>
          <p:cNvPicPr>
            <a:picLocks noChangeAspect="1"/>
          </p:cNvPicPr>
          <p:nvPr userDrawn="1"/>
        </p:nvPicPr>
        <p:blipFill>
          <a:blip r:embed="rId4"/>
          <a:stretch>
            <a:fillRect/>
          </a:stretch>
        </p:blipFill>
        <p:spPr>
          <a:xfrm>
            <a:off x="10437812" y="405481"/>
            <a:ext cx="685800" cy="692437"/>
          </a:xfrm>
          <a:prstGeom prst="rect">
            <a:avLst/>
          </a:prstGeom>
        </p:spPr>
      </p:pic>
    </p:spTree>
    <p:extLst>
      <p:ext uri="{BB962C8B-B14F-4D97-AF65-F5344CB8AC3E}">
        <p14:creationId xmlns:p14="http://schemas.microsoft.com/office/powerpoint/2010/main" val="847049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Emergency Services</a:t>
            </a:r>
          </a:p>
        </p:txBody>
      </p:sp>
      <p:sp>
        <p:nvSpPr>
          <p:cNvPr id="16" name="Rectangle 15"/>
          <p:cNvSpPr/>
          <p:nvPr/>
        </p:nvSpPr>
        <p:spPr>
          <a:xfrm>
            <a:off x="10437812" y="0"/>
            <a:ext cx="685800" cy="114300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sp>
      <p:grpSp>
        <p:nvGrpSpPr>
          <p:cNvPr id="22" name="Group 21">
            <a:extLst>
              <a:ext uri="{FF2B5EF4-FFF2-40B4-BE49-F238E27FC236}">
                <a16:creationId xmlns:a16="http://schemas.microsoft.com/office/drawing/2014/main" id="{0288CE04-E3E6-8C4F-B516-CE0A55CFCB57}"/>
              </a:ext>
            </a:extLst>
          </p:cNvPr>
          <p:cNvGrpSpPr>
            <a:grpSpLocks noChangeAspect="1"/>
          </p:cNvGrpSpPr>
          <p:nvPr userDrawn="1"/>
        </p:nvGrpSpPr>
        <p:grpSpPr>
          <a:xfrm>
            <a:off x="10059578" y="638134"/>
            <a:ext cx="1362547" cy="1044018"/>
            <a:chOff x="3612639" y="1526187"/>
            <a:chExt cx="4966722" cy="3805627"/>
          </a:xfrm>
        </p:grpSpPr>
        <p:sp>
          <p:nvSpPr>
            <p:cNvPr id="23" name="Rectangle 4">
              <a:extLst>
                <a:ext uri="{FF2B5EF4-FFF2-40B4-BE49-F238E27FC236}">
                  <a16:creationId xmlns:a16="http://schemas.microsoft.com/office/drawing/2014/main" id="{C8D7F38F-890F-BB42-A439-E9FCB0DBFE62}"/>
                </a:ext>
              </a:extLst>
            </p:cNvPr>
            <p:cNvSpPr/>
            <p:nvPr/>
          </p:nvSpPr>
          <p:spPr>
            <a:xfrm>
              <a:off x="3612639" y="1526187"/>
              <a:ext cx="4966722" cy="3805627"/>
            </a:xfrm>
            <a:custGeom>
              <a:avLst/>
              <a:gdLst>
                <a:gd name="connsiteX0" fmla="*/ 0 w 4232952"/>
                <a:gd name="connsiteY0" fmla="*/ 0 h 3801439"/>
                <a:gd name="connsiteX1" fmla="*/ 4232952 w 4232952"/>
                <a:gd name="connsiteY1" fmla="*/ 0 h 3801439"/>
                <a:gd name="connsiteX2" fmla="*/ 4232952 w 4232952"/>
                <a:gd name="connsiteY2" fmla="*/ 3801439 h 3801439"/>
                <a:gd name="connsiteX3" fmla="*/ 0 w 4232952"/>
                <a:gd name="connsiteY3" fmla="*/ 3801439 h 3801439"/>
                <a:gd name="connsiteX4" fmla="*/ 0 w 4232952"/>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760343"/>
                <a:gd name="connsiteX1" fmla="*/ 4592547 w 4592547"/>
                <a:gd name="connsiteY1" fmla="*/ 0 h 3760343"/>
                <a:gd name="connsiteX2" fmla="*/ 4551451 w 4592547"/>
                <a:gd name="connsiteY2" fmla="*/ 3760343 h 3760343"/>
                <a:gd name="connsiteX3" fmla="*/ 0 w 4592547"/>
                <a:gd name="connsiteY3" fmla="*/ 3719246 h 3760343"/>
                <a:gd name="connsiteX4" fmla="*/ 359595 w 4592547"/>
                <a:gd name="connsiteY4" fmla="*/ 0 h 3760343"/>
                <a:gd name="connsiteX0" fmla="*/ 359595 w 4592547"/>
                <a:gd name="connsiteY0" fmla="*/ 0 h 3822877"/>
                <a:gd name="connsiteX1" fmla="*/ 4592547 w 4592547"/>
                <a:gd name="connsiteY1" fmla="*/ 0 h 3822877"/>
                <a:gd name="connsiteX2" fmla="*/ 4551451 w 4592547"/>
                <a:gd name="connsiteY2" fmla="*/ 3760343 h 3822877"/>
                <a:gd name="connsiteX3" fmla="*/ 2188396 w 4592547"/>
                <a:gd name="connsiteY3" fmla="*/ 3821987 h 3822877"/>
                <a:gd name="connsiteX4" fmla="*/ 0 w 4592547"/>
                <a:gd name="connsiteY4" fmla="*/ 3719246 h 3822877"/>
                <a:gd name="connsiteX5" fmla="*/ 359595 w 4592547"/>
                <a:gd name="connsiteY5" fmla="*/ 0 h 3822877"/>
                <a:gd name="connsiteX0" fmla="*/ 359595 w 4551451"/>
                <a:gd name="connsiteY0" fmla="*/ 0 h 3822877"/>
                <a:gd name="connsiteX1" fmla="*/ 4458983 w 4551451"/>
                <a:gd name="connsiteY1" fmla="*/ 215757 h 3822877"/>
                <a:gd name="connsiteX2" fmla="*/ 4551451 w 4551451"/>
                <a:gd name="connsiteY2" fmla="*/ 3760343 h 3822877"/>
                <a:gd name="connsiteX3" fmla="*/ 2188396 w 4551451"/>
                <a:gd name="connsiteY3" fmla="*/ 3821987 h 3822877"/>
                <a:gd name="connsiteX4" fmla="*/ 0 w 4551451"/>
                <a:gd name="connsiteY4" fmla="*/ 3719246 h 3822877"/>
                <a:gd name="connsiteX5" fmla="*/ 359595 w 4551451"/>
                <a:gd name="connsiteY5"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1 w 4746661"/>
                <a:gd name="connsiteY3" fmla="*/ 3760343 h 3822877"/>
                <a:gd name="connsiteX4" fmla="*/ 2188396 w 4746661"/>
                <a:gd name="connsiteY4" fmla="*/ 3821987 h 3822877"/>
                <a:gd name="connsiteX5" fmla="*/ 0 w 4746661"/>
                <a:gd name="connsiteY5" fmla="*/ 3719246 h 3822877"/>
                <a:gd name="connsiteX6" fmla="*/ 359595 w 4746661"/>
                <a:gd name="connsiteY6"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551451 w 4746661"/>
                <a:gd name="connsiteY4" fmla="*/ 3760343 h 3822877"/>
                <a:gd name="connsiteX5" fmla="*/ 2188396 w 4746661"/>
                <a:gd name="connsiteY5" fmla="*/ 3821987 h 3822877"/>
                <a:gd name="connsiteX6" fmla="*/ 0 w 4746661"/>
                <a:gd name="connsiteY6" fmla="*/ 3719246 h 3822877"/>
                <a:gd name="connsiteX7" fmla="*/ 359595 w 4746661"/>
                <a:gd name="connsiteY7"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551451 w 4746661"/>
                <a:gd name="connsiteY5" fmla="*/ 3760343 h 3822877"/>
                <a:gd name="connsiteX6" fmla="*/ 2188396 w 4746661"/>
                <a:gd name="connsiteY6" fmla="*/ 3821987 h 3822877"/>
                <a:gd name="connsiteX7" fmla="*/ 0 w 4746661"/>
                <a:gd name="connsiteY7" fmla="*/ 3719246 h 3822877"/>
                <a:gd name="connsiteX8" fmla="*/ 359595 w 4746661"/>
                <a:gd name="connsiteY8"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51451 w 4746661"/>
                <a:gd name="connsiteY6" fmla="*/ 3760343 h 3822877"/>
                <a:gd name="connsiteX7" fmla="*/ 2188396 w 4746661"/>
                <a:gd name="connsiteY7" fmla="*/ 3821987 h 3822877"/>
                <a:gd name="connsiteX8" fmla="*/ 0 w 4746661"/>
                <a:gd name="connsiteY8" fmla="*/ 3719246 h 3822877"/>
                <a:gd name="connsiteX9" fmla="*/ 359595 w 4746661"/>
                <a:gd name="connsiteY9"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3287731 w 4746661"/>
                <a:gd name="connsiteY1" fmla="*/ 236306 h 3822877"/>
                <a:gd name="connsiteX2" fmla="*/ 4458983 w 4746661"/>
                <a:gd name="connsiteY2" fmla="*/ 215757 h 3822877"/>
                <a:gd name="connsiteX3" fmla="*/ 4746661 w 4746661"/>
                <a:gd name="connsiteY3" fmla="*/ 565079 h 3822877"/>
                <a:gd name="connsiteX4" fmla="*/ 4551452 w 4746661"/>
                <a:gd name="connsiteY4" fmla="*/ 1109609 h 3822877"/>
                <a:gd name="connsiteX5" fmla="*/ 4489807 w 4746661"/>
                <a:gd name="connsiteY5" fmla="*/ 1304818 h 3822877"/>
                <a:gd name="connsiteX6" fmla="*/ 4366517 w 4746661"/>
                <a:gd name="connsiteY6" fmla="*/ 1613043 h 3822877"/>
                <a:gd name="connsiteX7" fmla="*/ 4541178 w 4746661"/>
                <a:gd name="connsiteY7" fmla="*/ 1839075 h 3822877"/>
                <a:gd name="connsiteX8" fmla="*/ 4551451 w 4746661"/>
                <a:gd name="connsiteY8" fmla="*/ 3760343 h 3822877"/>
                <a:gd name="connsiteX9" fmla="*/ 2188396 w 4746661"/>
                <a:gd name="connsiteY9" fmla="*/ 3821987 h 3822877"/>
                <a:gd name="connsiteX10" fmla="*/ 0 w 4746661"/>
                <a:gd name="connsiteY10" fmla="*/ 3719246 h 3822877"/>
                <a:gd name="connsiteX11" fmla="*/ 359595 w 4746661"/>
                <a:gd name="connsiteY11" fmla="*/ 0 h 3822877"/>
                <a:gd name="connsiteX0" fmla="*/ 359595 w 4746661"/>
                <a:gd name="connsiteY0" fmla="*/ 247493 h 4070370"/>
                <a:gd name="connsiteX1" fmla="*/ 976045 w 4746661"/>
                <a:gd name="connsiteY1" fmla="*/ 391332 h 4070370"/>
                <a:gd name="connsiteX2" fmla="*/ 3287731 w 4746661"/>
                <a:gd name="connsiteY2" fmla="*/ 483799 h 4070370"/>
                <a:gd name="connsiteX3" fmla="*/ 4458983 w 4746661"/>
                <a:gd name="connsiteY3" fmla="*/ 463250 h 4070370"/>
                <a:gd name="connsiteX4" fmla="*/ 4746661 w 4746661"/>
                <a:gd name="connsiteY4" fmla="*/ 812572 h 4070370"/>
                <a:gd name="connsiteX5" fmla="*/ 4551452 w 4746661"/>
                <a:gd name="connsiteY5" fmla="*/ 1357102 h 4070370"/>
                <a:gd name="connsiteX6" fmla="*/ 4489807 w 4746661"/>
                <a:gd name="connsiteY6" fmla="*/ 1552311 h 4070370"/>
                <a:gd name="connsiteX7" fmla="*/ 4366517 w 4746661"/>
                <a:gd name="connsiteY7" fmla="*/ 1860536 h 4070370"/>
                <a:gd name="connsiteX8" fmla="*/ 4541178 w 4746661"/>
                <a:gd name="connsiteY8" fmla="*/ 2086568 h 4070370"/>
                <a:gd name="connsiteX9" fmla="*/ 4551451 w 4746661"/>
                <a:gd name="connsiteY9" fmla="*/ 4007836 h 4070370"/>
                <a:gd name="connsiteX10" fmla="*/ 2188396 w 4746661"/>
                <a:gd name="connsiteY10" fmla="*/ 4069480 h 4070370"/>
                <a:gd name="connsiteX11" fmla="*/ 0 w 4746661"/>
                <a:gd name="connsiteY11" fmla="*/ 3966739 h 4070370"/>
                <a:gd name="connsiteX12" fmla="*/ 359595 w 4746661"/>
                <a:gd name="connsiteY12" fmla="*/ 247493 h 4070370"/>
                <a:gd name="connsiteX0" fmla="*/ 359595 w 4746661"/>
                <a:gd name="connsiteY0" fmla="*/ 0 h 3822877"/>
                <a:gd name="connsiteX1" fmla="*/ 976045 w 4746661"/>
                <a:gd name="connsiteY1" fmla="*/ 143839 h 3822877"/>
                <a:gd name="connsiteX2" fmla="*/ 3287731 w 4746661"/>
                <a:gd name="connsiteY2" fmla="*/ 236306 h 3822877"/>
                <a:gd name="connsiteX3" fmla="*/ 4458983 w 4746661"/>
                <a:gd name="connsiteY3" fmla="*/ 215757 h 3822877"/>
                <a:gd name="connsiteX4" fmla="*/ 4746661 w 4746661"/>
                <a:gd name="connsiteY4" fmla="*/ 565079 h 3822877"/>
                <a:gd name="connsiteX5" fmla="*/ 4551452 w 4746661"/>
                <a:gd name="connsiteY5" fmla="*/ 1109609 h 3822877"/>
                <a:gd name="connsiteX6" fmla="*/ 4489807 w 4746661"/>
                <a:gd name="connsiteY6" fmla="*/ 1304818 h 3822877"/>
                <a:gd name="connsiteX7" fmla="*/ 4366517 w 4746661"/>
                <a:gd name="connsiteY7" fmla="*/ 1613043 h 3822877"/>
                <a:gd name="connsiteX8" fmla="*/ 4541178 w 4746661"/>
                <a:gd name="connsiteY8" fmla="*/ 1839075 h 3822877"/>
                <a:gd name="connsiteX9" fmla="*/ 4551451 w 4746661"/>
                <a:gd name="connsiteY9" fmla="*/ 3760343 h 3822877"/>
                <a:gd name="connsiteX10" fmla="*/ 2188396 w 4746661"/>
                <a:gd name="connsiteY10" fmla="*/ 3821987 h 3822877"/>
                <a:gd name="connsiteX11" fmla="*/ 0 w 4746661"/>
                <a:gd name="connsiteY11" fmla="*/ 3719246 h 3822877"/>
                <a:gd name="connsiteX12" fmla="*/ 359595 w 4746661"/>
                <a:gd name="connsiteY12" fmla="*/ 0 h 3822877"/>
                <a:gd name="connsiteX0" fmla="*/ 444750 w 4831816"/>
                <a:gd name="connsiteY0" fmla="*/ 0 h 3822877"/>
                <a:gd name="connsiteX1" fmla="*/ 1061200 w 4831816"/>
                <a:gd name="connsiteY1" fmla="*/ 143839 h 3822877"/>
                <a:gd name="connsiteX2" fmla="*/ 3372886 w 4831816"/>
                <a:gd name="connsiteY2" fmla="*/ 236306 h 3822877"/>
                <a:gd name="connsiteX3" fmla="*/ 4544138 w 4831816"/>
                <a:gd name="connsiteY3" fmla="*/ 215757 h 3822877"/>
                <a:gd name="connsiteX4" fmla="*/ 4831816 w 4831816"/>
                <a:gd name="connsiteY4" fmla="*/ 565079 h 3822877"/>
                <a:gd name="connsiteX5" fmla="*/ 4636607 w 4831816"/>
                <a:gd name="connsiteY5" fmla="*/ 1109609 h 3822877"/>
                <a:gd name="connsiteX6" fmla="*/ 4574962 w 4831816"/>
                <a:gd name="connsiteY6" fmla="*/ 1304818 h 3822877"/>
                <a:gd name="connsiteX7" fmla="*/ 4451672 w 4831816"/>
                <a:gd name="connsiteY7" fmla="*/ 1613043 h 3822877"/>
                <a:gd name="connsiteX8" fmla="*/ 4626333 w 4831816"/>
                <a:gd name="connsiteY8" fmla="*/ 1839075 h 3822877"/>
                <a:gd name="connsiteX9" fmla="*/ 4636606 w 4831816"/>
                <a:gd name="connsiteY9" fmla="*/ 3760343 h 3822877"/>
                <a:gd name="connsiteX10" fmla="*/ 2273551 w 4831816"/>
                <a:gd name="connsiteY10" fmla="*/ 3821987 h 3822877"/>
                <a:gd name="connsiteX11" fmla="*/ 85155 w 4831816"/>
                <a:gd name="connsiteY11" fmla="*/ 3719246 h 3822877"/>
                <a:gd name="connsiteX12" fmla="*/ 2962 w 4831816"/>
                <a:gd name="connsiteY12" fmla="*/ 3030877 h 3822877"/>
                <a:gd name="connsiteX13" fmla="*/ 444750 w 4831816"/>
                <a:gd name="connsiteY13"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82193 w 4828854"/>
                <a:gd name="connsiteY11" fmla="*/ 3719246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441788 w 4828854"/>
                <a:gd name="connsiteY15"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41788 w 4828854"/>
                <a:gd name="connsiteY16"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441788 w 4828854"/>
                <a:gd name="connsiteY17"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503434 w 4828854"/>
                <a:gd name="connsiteY17" fmla="*/ 626724 h 3822877"/>
                <a:gd name="connsiteX18" fmla="*/ 441788 w 4828854"/>
                <a:gd name="connsiteY18" fmla="*/ 0 h 3822877"/>
                <a:gd name="connsiteX0" fmla="*/ 472610 w 4828854"/>
                <a:gd name="connsiteY0" fmla="*/ 0 h 3761232"/>
                <a:gd name="connsiteX1" fmla="*/ 1058238 w 4828854"/>
                <a:gd name="connsiteY1" fmla="*/ 82194 h 3761232"/>
                <a:gd name="connsiteX2" fmla="*/ 3369924 w 4828854"/>
                <a:gd name="connsiteY2" fmla="*/ 174661 h 3761232"/>
                <a:gd name="connsiteX3" fmla="*/ 4541176 w 4828854"/>
                <a:gd name="connsiteY3" fmla="*/ 154112 h 3761232"/>
                <a:gd name="connsiteX4" fmla="*/ 4828854 w 4828854"/>
                <a:gd name="connsiteY4" fmla="*/ 503434 h 3761232"/>
                <a:gd name="connsiteX5" fmla="*/ 4633645 w 4828854"/>
                <a:gd name="connsiteY5" fmla="*/ 1047964 h 3761232"/>
                <a:gd name="connsiteX6" fmla="*/ 4572000 w 4828854"/>
                <a:gd name="connsiteY6" fmla="*/ 1243173 h 3761232"/>
                <a:gd name="connsiteX7" fmla="*/ 4448710 w 4828854"/>
                <a:gd name="connsiteY7" fmla="*/ 1551398 h 3761232"/>
                <a:gd name="connsiteX8" fmla="*/ 4623371 w 4828854"/>
                <a:gd name="connsiteY8" fmla="*/ 1777430 h 3761232"/>
                <a:gd name="connsiteX9" fmla="*/ 4633644 w 4828854"/>
                <a:gd name="connsiteY9" fmla="*/ 3698698 h 3761232"/>
                <a:gd name="connsiteX10" fmla="*/ 2270589 w 4828854"/>
                <a:gd name="connsiteY10" fmla="*/ 3760342 h 3761232"/>
                <a:gd name="connsiteX11" fmla="*/ 143838 w 4828854"/>
                <a:gd name="connsiteY11" fmla="*/ 3688424 h 3761232"/>
                <a:gd name="connsiteX12" fmla="*/ 164386 w 4828854"/>
                <a:gd name="connsiteY12" fmla="*/ 3113070 h 3761232"/>
                <a:gd name="connsiteX13" fmla="*/ 0 w 4828854"/>
                <a:gd name="connsiteY13" fmla="*/ 2969232 h 3761232"/>
                <a:gd name="connsiteX14" fmla="*/ 205483 w 4828854"/>
                <a:gd name="connsiteY14" fmla="*/ 2445250 h 3761232"/>
                <a:gd name="connsiteX15" fmla="*/ 380144 w 4828854"/>
                <a:gd name="connsiteY15" fmla="*/ 1387012 h 3761232"/>
                <a:gd name="connsiteX16" fmla="*/ 431515 w 4828854"/>
                <a:gd name="connsiteY16" fmla="*/ 832207 h 3761232"/>
                <a:gd name="connsiteX17" fmla="*/ 503434 w 4828854"/>
                <a:gd name="connsiteY17" fmla="*/ 565079 h 3761232"/>
                <a:gd name="connsiteX18" fmla="*/ 472610 w 4828854"/>
                <a:gd name="connsiteY18" fmla="*/ 0 h 3761232"/>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1134 h 3762366"/>
                <a:gd name="connsiteX1" fmla="*/ 1058238 w 4828854"/>
                <a:gd name="connsiteY1" fmla="*/ 83328 h 3762366"/>
                <a:gd name="connsiteX2" fmla="*/ 3369924 w 4828854"/>
                <a:gd name="connsiteY2" fmla="*/ 175795 h 3762366"/>
                <a:gd name="connsiteX3" fmla="*/ 4541176 w 4828854"/>
                <a:gd name="connsiteY3" fmla="*/ 155246 h 3762366"/>
                <a:gd name="connsiteX4" fmla="*/ 4828854 w 4828854"/>
                <a:gd name="connsiteY4" fmla="*/ 504568 h 3762366"/>
                <a:gd name="connsiteX5" fmla="*/ 4633645 w 4828854"/>
                <a:gd name="connsiteY5" fmla="*/ 1049098 h 3762366"/>
                <a:gd name="connsiteX6" fmla="*/ 4572000 w 4828854"/>
                <a:gd name="connsiteY6" fmla="*/ 1244307 h 3762366"/>
                <a:gd name="connsiteX7" fmla="*/ 4448710 w 4828854"/>
                <a:gd name="connsiteY7" fmla="*/ 1552532 h 3762366"/>
                <a:gd name="connsiteX8" fmla="*/ 4623371 w 4828854"/>
                <a:gd name="connsiteY8" fmla="*/ 1778564 h 3762366"/>
                <a:gd name="connsiteX9" fmla="*/ 4633644 w 4828854"/>
                <a:gd name="connsiteY9" fmla="*/ 3699832 h 3762366"/>
                <a:gd name="connsiteX10" fmla="*/ 2270589 w 4828854"/>
                <a:gd name="connsiteY10" fmla="*/ 3761476 h 3762366"/>
                <a:gd name="connsiteX11" fmla="*/ 143838 w 4828854"/>
                <a:gd name="connsiteY11" fmla="*/ 3689558 h 3762366"/>
                <a:gd name="connsiteX12" fmla="*/ 164386 w 4828854"/>
                <a:gd name="connsiteY12" fmla="*/ 3114204 h 3762366"/>
                <a:gd name="connsiteX13" fmla="*/ 0 w 4828854"/>
                <a:gd name="connsiteY13" fmla="*/ 2970366 h 3762366"/>
                <a:gd name="connsiteX14" fmla="*/ 205483 w 4828854"/>
                <a:gd name="connsiteY14" fmla="*/ 2446384 h 3762366"/>
                <a:gd name="connsiteX15" fmla="*/ 380144 w 4828854"/>
                <a:gd name="connsiteY15" fmla="*/ 1388146 h 3762366"/>
                <a:gd name="connsiteX16" fmla="*/ 431515 w 4828854"/>
                <a:gd name="connsiteY16" fmla="*/ 833341 h 3762366"/>
                <a:gd name="connsiteX17" fmla="*/ 503434 w 4828854"/>
                <a:gd name="connsiteY17" fmla="*/ 566213 h 3762366"/>
                <a:gd name="connsiteX18" fmla="*/ 472610 w 4828854"/>
                <a:gd name="connsiteY18" fmla="*/ 1134 h 3762366"/>
                <a:gd name="connsiteX0" fmla="*/ 472610 w 4828854"/>
                <a:gd name="connsiteY0" fmla="*/ 1134 h 3762366"/>
                <a:gd name="connsiteX1" fmla="*/ 1058238 w 4828854"/>
                <a:gd name="connsiteY1" fmla="*/ 83328 h 3762366"/>
                <a:gd name="connsiteX2" fmla="*/ 1284270 w 4828854"/>
                <a:gd name="connsiteY2" fmla="*/ 504568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8854" h="3762366">
                  <a:moveTo>
                    <a:pt x="472610" y="1134"/>
                  </a:moveTo>
                  <a:cubicBezTo>
                    <a:pt x="751723" y="-7427"/>
                    <a:pt x="847617" y="33670"/>
                    <a:pt x="1058238" y="83328"/>
                  </a:cubicBezTo>
                  <a:cubicBezTo>
                    <a:pt x="1253447" y="264838"/>
                    <a:pt x="1001730" y="530253"/>
                    <a:pt x="1325366" y="576487"/>
                  </a:cubicBezTo>
                  <a:cubicBezTo>
                    <a:pt x="1453793" y="644981"/>
                    <a:pt x="1652426" y="509706"/>
                    <a:pt x="1767155" y="473746"/>
                  </a:cubicBezTo>
                  <a:cubicBezTo>
                    <a:pt x="1964076" y="441211"/>
                    <a:pt x="2167847" y="636421"/>
                    <a:pt x="2424701" y="401827"/>
                  </a:cubicBezTo>
                  <a:cubicBezTo>
                    <a:pt x="2599362" y="578199"/>
                    <a:pt x="3030877" y="213467"/>
                    <a:pt x="3369924" y="175795"/>
                  </a:cubicBezTo>
                  <a:lnTo>
                    <a:pt x="4541176" y="155246"/>
                  </a:lnTo>
                  <a:cubicBezTo>
                    <a:pt x="4541176" y="305934"/>
                    <a:pt x="4828854" y="353880"/>
                    <a:pt x="4828854" y="504568"/>
                  </a:cubicBezTo>
                  <a:cubicBezTo>
                    <a:pt x="4815155" y="699777"/>
                    <a:pt x="4647344" y="853889"/>
                    <a:pt x="4633645" y="1049098"/>
                  </a:cubicBezTo>
                  <a:cubicBezTo>
                    <a:pt x="4599398" y="1184375"/>
                    <a:pt x="4572000" y="802518"/>
                    <a:pt x="4572000" y="1244307"/>
                  </a:cubicBezTo>
                  <a:cubicBezTo>
                    <a:pt x="4565151" y="1321363"/>
                    <a:pt x="4438436" y="1143278"/>
                    <a:pt x="4448710" y="1552532"/>
                  </a:cubicBezTo>
                  <a:cubicBezTo>
                    <a:pt x="4438436" y="1672397"/>
                    <a:pt x="4500082" y="1656986"/>
                    <a:pt x="4623371" y="1778564"/>
                  </a:cubicBezTo>
                  <a:cubicBezTo>
                    <a:pt x="4654193" y="2136447"/>
                    <a:pt x="4534327" y="2064529"/>
                    <a:pt x="4633644" y="3699832"/>
                  </a:cubicBezTo>
                  <a:cubicBezTo>
                    <a:pt x="3845959" y="3689558"/>
                    <a:pt x="3058274" y="3771750"/>
                    <a:pt x="2270589" y="3761476"/>
                  </a:cubicBezTo>
                  <a:lnTo>
                    <a:pt x="143838" y="3689558"/>
                  </a:lnTo>
                  <a:cubicBezTo>
                    <a:pt x="17123" y="3437841"/>
                    <a:pt x="75343" y="3280303"/>
                    <a:pt x="164386" y="3114204"/>
                  </a:cubicBezTo>
                  <a:cubicBezTo>
                    <a:pt x="6849" y="3071395"/>
                    <a:pt x="54795" y="3088519"/>
                    <a:pt x="0" y="2970366"/>
                  </a:cubicBezTo>
                  <a:cubicBezTo>
                    <a:pt x="23973" y="2795705"/>
                    <a:pt x="181510" y="2621045"/>
                    <a:pt x="205483" y="2446384"/>
                  </a:cubicBezTo>
                  <a:cubicBezTo>
                    <a:pt x="232881" y="2110761"/>
                    <a:pt x="352746" y="1723769"/>
                    <a:pt x="380144" y="1388146"/>
                  </a:cubicBezTo>
                  <a:cubicBezTo>
                    <a:pt x="386993" y="1162114"/>
                    <a:pt x="424666" y="1059373"/>
                    <a:pt x="431515" y="833341"/>
                  </a:cubicBezTo>
                  <a:cubicBezTo>
                    <a:pt x="431515" y="662105"/>
                    <a:pt x="503434" y="737449"/>
                    <a:pt x="503434" y="566213"/>
                  </a:cubicBezTo>
                  <a:cubicBezTo>
                    <a:pt x="493159" y="377853"/>
                    <a:pt x="421240" y="261413"/>
                    <a:pt x="472610" y="1134"/>
                  </a:cubicBezTo>
                  <a:close/>
                </a:path>
              </a:pathLst>
            </a:custGeom>
            <a:gradFill flip="none" rotWithShape="1">
              <a:gsLst>
                <a:gs pos="50000">
                  <a:schemeClr val="accent1">
                    <a:lumMod val="5000"/>
                    <a:lumOff val="95000"/>
                  </a:schemeClr>
                </a:gs>
                <a:gs pos="69000">
                  <a:srgbClr val="B327B2"/>
                </a:gs>
                <a:gs pos="85000">
                  <a:srgbClr val="7030A0">
                    <a:alpha val="66000"/>
                  </a:srgbClr>
                </a:gs>
                <a:gs pos="100000">
                  <a:srgbClr val="B327B2"/>
                </a:gs>
              </a:gsLst>
              <a:lin ang="10800000" scaled="0"/>
              <a:tileRect/>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F82906FA-1517-B543-AFDA-9F945CAB881C}"/>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4570294" y="2356909"/>
              <a:ext cx="3051413" cy="2737311"/>
            </a:xfrm>
            <a:prstGeom prst="rect">
              <a:avLst/>
            </a:prstGeom>
          </p:spPr>
        </p:pic>
      </p:grpSp>
      <p:pic>
        <p:nvPicPr>
          <p:cNvPr id="25" name="Picture 24">
            <a:extLst>
              <a:ext uri="{FF2B5EF4-FFF2-40B4-BE49-F238E27FC236}">
                <a16:creationId xmlns:a16="http://schemas.microsoft.com/office/drawing/2014/main" id="{91473B40-8480-2948-8F8F-D9FA995C8E42}"/>
              </a:ext>
            </a:extLst>
          </p:cNvPr>
          <p:cNvPicPr>
            <a:picLocks noChangeAspect="1"/>
          </p:cNvPicPr>
          <p:nvPr userDrawn="1"/>
        </p:nvPicPr>
        <p:blipFill>
          <a:blip r:embed="rId4"/>
          <a:stretch>
            <a:fillRect/>
          </a:stretch>
        </p:blipFill>
        <p:spPr>
          <a:xfrm>
            <a:off x="10438269" y="57608"/>
            <a:ext cx="685800" cy="692437"/>
          </a:xfrm>
          <a:prstGeom prst="rect">
            <a:avLst/>
          </a:prstGeom>
        </p:spPr>
      </p:pic>
    </p:spTree>
    <p:extLst>
      <p:ext uri="{BB962C8B-B14F-4D97-AF65-F5344CB8AC3E}">
        <p14:creationId xmlns:p14="http://schemas.microsoft.com/office/powerpoint/2010/main" val="2783111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Emergency Services</a:t>
            </a:r>
          </a:p>
        </p:txBody>
      </p:sp>
      <p:sp>
        <p:nvSpPr>
          <p:cNvPr id="13" name="Rectangle 12"/>
          <p:cNvSpPr/>
          <p:nvPr/>
        </p:nvSpPr>
        <p:spPr>
          <a:xfrm>
            <a:off x="10437812" y="0"/>
            <a:ext cx="685800" cy="114300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sp>
      <p:grpSp>
        <p:nvGrpSpPr>
          <p:cNvPr id="20" name="Group 19">
            <a:extLst>
              <a:ext uri="{FF2B5EF4-FFF2-40B4-BE49-F238E27FC236}">
                <a16:creationId xmlns:a16="http://schemas.microsoft.com/office/drawing/2014/main" id="{96D219F6-AC93-E44D-B7A5-A17FC377DD5E}"/>
              </a:ext>
            </a:extLst>
          </p:cNvPr>
          <p:cNvGrpSpPr>
            <a:grpSpLocks noChangeAspect="1"/>
          </p:cNvGrpSpPr>
          <p:nvPr userDrawn="1"/>
        </p:nvGrpSpPr>
        <p:grpSpPr>
          <a:xfrm>
            <a:off x="10059578" y="638134"/>
            <a:ext cx="1362547" cy="1044018"/>
            <a:chOff x="3612639" y="1526187"/>
            <a:chExt cx="4966722" cy="3805627"/>
          </a:xfrm>
        </p:grpSpPr>
        <p:sp>
          <p:nvSpPr>
            <p:cNvPr id="21" name="Rectangle 4">
              <a:extLst>
                <a:ext uri="{FF2B5EF4-FFF2-40B4-BE49-F238E27FC236}">
                  <a16:creationId xmlns:a16="http://schemas.microsoft.com/office/drawing/2014/main" id="{FCFC7486-D8ED-CD42-AB46-C0F29013C081}"/>
                </a:ext>
              </a:extLst>
            </p:cNvPr>
            <p:cNvSpPr/>
            <p:nvPr/>
          </p:nvSpPr>
          <p:spPr>
            <a:xfrm>
              <a:off x="3612639" y="1526187"/>
              <a:ext cx="4966722" cy="3805627"/>
            </a:xfrm>
            <a:custGeom>
              <a:avLst/>
              <a:gdLst>
                <a:gd name="connsiteX0" fmla="*/ 0 w 4232952"/>
                <a:gd name="connsiteY0" fmla="*/ 0 h 3801439"/>
                <a:gd name="connsiteX1" fmla="*/ 4232952 w 4232952"/>
                <a:gd name="connsiteY1" fmla="*/ 0 h 3801439"/>
                <a:gd name="connsiteX2" fmla="*/ 4232952 w 4232952"/>
                <a:gd name="connsiteY2" fmla="*/ 3801439 h 3801439"/>
                <a:gd name="connsiteX3" fmla="*/ 0 w 4232952"/>
                <a:gd name="connsiteY3" fmla="*/ 3801439 h 3801439"/>
                <a:gd name="connsiteX4" fmla="*/ 0 w 4232952"/>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760343"/>
                <a:gd name="connsiteX1" fmla="*/ 4592547 w 4592547"/>
                <a:gd name="connsiteY1" fmla="*/ 0 h 3760343"/>
                <a:gd name="connsiteX2" fmla="*/ 4551451 w 4592547"/>
                <a:gd name="connsiteY2" fmla="*/ 3760343 h 3760343"/>
                <a:gd name="connsiteX3" fmla="*/ 0 w 4592547"/>
                <a:gd name="connsiteY3" fmla="*/ 3719246 h 3760343"/>
                <a:gd name="connsiteX4" fmla="*/ 359595 w 4592547"/>
                <a:gd name="connsiteY4" fmla="*/ 0 h 3760343"/>
                <a:gd name="connsiteX0" fmla="*/ 359595 w 4592547"/>
                <a:gd name="connsiteY0" fmla="*/ 0 h 3822877"/>
                <a:gd name="connsiteX1" fmla="*/ 4592547 w 4592547"/>
                <a:gd name="connsiteY1" fmla="*/ 0 h 3822877"/>
                <a:gd name="connsiteX2" fmla="*/ 4551451 w 4592547"/>
                <a:gd name="connsiteY2" fmla="*/ 3760343 h 3822877"/>
                <a:gd name="connsiteX3" fmla="*/ 2188396 w 4592547"/>
                <a:gd name="connsiteY3" fmla="*/ 3821987 h 3822877"/>
                <a:gd name="connsiteX4" fmla="*/ 0 w 4592547"/>
                <a:gd name="connsiteY4" fmla="*/ 3719246 h 3822877"/>
                <a:gd name="connsiteX5" fmla="*/ 359595 w 4592547"/>
                <a:gd name="connsiteY5" fmla="*/ 0 h 3822877"/>
                <a:gd name="connsiteX0" fmla="*/ 359595 w 4551451"/>
                <a:gd name="connsiteY0" fmla="*/ 0 h 3822877"/>
                <a:gd name="connsiteX1" fmla="*/ 4458983 w 4551451"/>
                <a:gd name="connsiteY1" fmla="*/ 215757 h 3822877"/>
                <a:gd name="connsiteX2" fmla="*/ 4551451 w 4551451"/>
                <a:gd name="connsiteY2" fmla="*/ 3760343 h 3822877"/>
                <a:gd name="connsiteX3" fmla="*/ 2188396 w 4551451"/>
                <a:gd name="connsiteY3" fmla="*/ 3821987 h 3822877"/>
                <a:gd name="connsiteX4" fmla="*/ 0 w 4551451"/>
                <a:gd name="connsiteY4" fmla="*/ 3719246 h 3822877"/>
                <a:gd name="connsiteX5" fmla="*/ 359595 w 4551451"/>
                <a:gd name="connsiteY5"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1 w 4746661"/>
                <a:gd name="connsiteY3" fmla="*/ 3760343 h 3822877"/>
                <a:gd name="connsiteX4" fmla="*/ 2188396 w 4746661"/>
                <a:gd name="connsiteY4" fmla="*/ 3821987 h 3822877"/>
                <a:gd name="connsiteX5" fmla="*/ 0 w 4746661"/>
                <a:gd name="connsiteY5" fmla="*/ 3719246 h 3822877"/>
                <a:gd name="connsiteX6" fmla="*/ 359595 w 4746661"/>
                <a:gd name="connsiteY6"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551451 w 4746661"/>
                <a:gd name="connsiteY4" fmla="*/ 3760343 h 3822877"/>
                <a:gd name="connsiteX5" fmla="*/ 2188396 w 4746661"/>
                <a:gd name="connsiteY5" fmla="*/ 3821987 h 3822877"/>
                <a:gd name="connsiteX6" fmla="*/ 0 w 4746661"/>
                <a:gd name="connsiteY6" fmla="*/ 3719246 h 3822877"/>
                <a:gd name="connsiteX7" fmla="*/ 359595 w 4746661"/>
                <a:gd name="connsiteY7"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551451 w 4746661"/>
                <a:gd name="connsiteY5" fmla="*/ 3760343 h 3822877"/>
                <a:gd name="connsiteX6" fmla="*/ 2188396 w 4746661"/>
                <a:gd name="connsiteY6" fmla="*/ 3821987 h 3822877"/>
                <a:gd name="connsiteX7" fmla="*/ 0 w 4746661"/>
                <a:gd name="connsiteY7" fmla="*/ 3719246 h 3822877"/>
                <a:gd name="connsiteX8" fmla="*/ 359595 w 4746661"/>
                <a:gd name="connsiteY8"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51451 w 4746661"/>
                <a:gd name="connsiteY6" fmla="*/ 3760343 h 3822877"/>
                <a:gd name="connsiteX7" fmla="*/ 2188396 w 4746661"/>
                <a:gd name="connsiteY7" fmla="*/ 3821987 h 3822877"/>
                <a:gd name="connsiteX8" fmla="*/ 0 w 4746661"/>
                <a:gd name="connsiteY8" fmla="*/ 3719246 h 3822877"/>
                <a:gd name="connsiteX9" fmla="*/ 359595 w 4746661"/>
                <a:gd name="connsiteY9"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3287731 w 4746661"/>
                <a:gd name="connsiteY1" fmla="*/ 236306 h 3822877"/>
                <a:gd name="connsiteX2" fmla="*/ 4458983 w 4746661"/>
                <a:gd name="connsiteY2" fmla="*/ 215757 h 3822877"/>
                <a:gd name="connsiteX3" fmla="*/ 4746661 w 4746661"/>
                <a:gd name="connsiteY3" fmla="*/ 565079 h 3822877"/>
                <a:gd name="connsiteX4" fmla="*/ 4551452 w 4746661"/>
                <a:gd name="connsiteY4" fmla="*/ 1109609 h 3822877"/>
                <a:gd name="connsiteX5" fmla="*/ 4489807 w 4746661"/>
                <a:gd name="connsiteY5" fmla="*/ 1304818 h 3822877"/>
                <a:gd name="connsiteX6" fmla="*/ 4366517 w 4746661"/>
                <a:gd name="connsiteY6" fmla="*/ 1613043 h 3822877"/>
                <a:gd name="connsiteX7" fmla="*/ 4541178 w 4746661"/>
                <a:gd name="connsiteY7" fmla="*/ 1839075 h 3822877"/>
                <a:gd name="connsiteX8" fmla="*/ 4551451 w 4746661"/>
                <a:gd name="connsiteY8" fmla="*/ 3760343 h 3822877"/>
                <a:gd name="connsiteX9" fmla="*/ 2188396 w 4746661"/>
                <a:gd name="connsiteY9" fmla="*/ 3821987 h 3822877"/>
                <a:gd name="connsiteX10" fmla="*/ 0 w 4746661"/>
                <a:gd name="connsiteY10" fmla="*/ 3719246 h 3822877"/>
                <a:gd name="connsiteX11" fmla="*/ 359595 w 4746661"/>
                <a:gd name="connsiteY11" fmla="*/ 0 h 3822877"/>
                <a:gd name="connsiteX0" fmla="*/ 359595 w 4746661"/>
                <a:gd name="connsiteY0" fmla="*/ 247493 h 4070370"/>
                <a:gd name="connsiteX1" fmla="*/ 976045 w 4746661"/>
                <a:gd name="connsiteY1" fmla="*/ 391332 h 4070370"/>
                <a:gd name="connsiteX2" fmla="*/ 3287731 w 4746661"/>
                <a:gd name="connsiteY2" fmla="*/ 483799 h 4070370"/>
                <a:gd name="connsiteX3" fmla="*/ 4458983 w 4746661"/>
                <a:gd name="connsiteY3" fmla="*/ 463250 h 4070370"/>
                <a:gd name="connsiteX4" fmla="*/ 4746661 w 4746661"/>
                <a:gd name="connsiteY4" fmla="*/ 812572 h 4070370"/>
                <a:gd name="connsiteX5" fmla="*/ 4551452 w 4746661"/>
                <a:gd name="connsiteY5" fmla="*/ 1357102 h 4070370"/>
                <a:gd name="connsiteX6" fmla="*/ 4489807 w 4746661"/>
                <a:gd name="connsiteY6" fmla="*/ 1552311 h 4070370"/>
                <a:gd name="connsiteX7" fmla="*/ 4366517 w 4746661"/>
                <a:gd name="connsiteY7" fmla="*/ 1860536 h 4070370"/>
                <a:gd name="connsiteX8" fmla="*/ 4541178 w 4746661"/>
                <a:gd name="connsiteY8" fmla="*/ 2086568 h 4070370"/>
                <a:gd name="connsiteX9" fmla="*/ 4551451 w 4746661"/>
                <a:gd name="connsiteY9" fmla="*/ 4007836 h 4070370"/>
                <a:gd name="connsiteX10" fmla="*/ 2188396 w 4746661"/>
                <a:gd name="connsiteY10" fmla="*/ 4069480 h 4070370"/>
                <a:gd name="connsiteX11" fmla="*/ 0 w 4746661"/>
                <a:gd name="connsiteY11" fmla="*/ 3966739 h 4070370"/>
                <a:gd name="connsiteX12" fmla="*/ 359595 w 4746661"/>
                <a:gd name="connsiteY12" fmla="*/ 247493 h 4070370"/>
                <a:gd name="connsiteX0" fmla="*/ 359595 w 4746661"/>
                <a:gd name="connsiteY0" fmla="*/ 0 h 3822877"/>
                <a:gd name="connsiteX1" fmla="*/ 976045 w 4746661"/>
                <a:gd name="connsiteY1" fmla="*/ 143839 h 3822877"/>
                <a:gd name="connsiteX2" fmla="*/ 3287731 w 4746661"/>
                <a:gd name="connsiteY2" fmla="*/ 236306 h 3822877"/>
                <a:gd name="connsiteX3" fmla="*/ 4458983 w 4746661"/>
                <a:gd name="connsiteY3" fmla="*/ 215757 h 3822877"/>
                <a:gd name="connsiteX4" fmla="*/ 4746661 w 4746661"/>
                <a:gd name="connsiteY4" fmla="*/ 565079 h 3822877"/>
                <a:gd name="connsiteX5" fmla="*/ 4551452 w 4746661"/>
                <a:gd name="connsiteY5" fmla="*/ 1109609 h 3822877"/>
                <a:gd name="connsiteX6" fmla="*/ 4489807 w 4746661"/>
                <a:gd name="connsiteY6" fmla="*/ 1304818 h 3822877"/>
                <a:gd name="connsiteX7" fmla="*/ 4366517 w 4746661"/>
                <a:gd name="connsiteY7" fmla="*/ 1613043 h 3822877"/>
                <a:gd name="connsiteX8" fmla="*/ 4541178 w 4746661"/>
                <a:gd name="connsiteY8" fmla="*/ 1839075 h 3822877"/>
                <a:gd name="connsiteX9" fmla="*/ 4551451 w 4746661"/>
                <a:gd name="connsiteY9" fmla="*/ 3760343 h 3822877"/>
                <a:gd name="connsiteX10" fmla="*/ 2188396 w 4746661"/>
                <a:gd name="connsiteY10" fmla="*/ 3821987 h 3822877"/>
                <a:gd name="connsiteX11" fmla="*/ 0 w 4746661"/>
                <a:gd name="connsiteY11" fmla="*/ 3719246 h 3822877"/>
                <a:gd name="connsiteX12" fmla="*/ 359595 w 4746661"/>
                <a:gd name="connsiteY12" fmla="*/ 0 h 3822877"/>
                <a:gd name="connsiteX0" fmla="*/ 444750 w 4831816"/>
                <a:gd name="connsiteY0" fmla="*/ 0 h 3822877"/>
                <a:gd name="connsiteX1" fmla="*/ 1061200 w 4831816"/>
                <a:gd name="connsiteY1" fmla="*/ 143839 h 3822877"/>
                <a:gd name="connsiteX2" fmla="*/ 3372886 w 4831816"/>
                <a:gd name="connsiteY2" fmla="*/ 236306 h 3822877"/>
                <a:gd name="connsiteX3" fmla="*/ 4544138 w 4831816"/>
                <a:gd name="connsiteY3" fmla="*/ 215757 h 3822877"/>
                <a:gd name="connsiteX4" fmla="*/ 4831816 w 4831816"/>
                <a:gd name="connsiteY4" fmla="*/ 565079 h 3822877"/>
                <a:gd name="connsiteX5" fmla="*/ 4636607 w 4831816"/>
                <a:gd name="connsiteY5" fmla="*/ 1109609 h 3822877"/>
                <a:gd name="connsiteX6" fmla="*/ 4574962 w 4831816"/>
                <a:gd name="connsiteY6" fmla="*/ 1304818 h 3822877"/>
                <a:gd name="connsiteX7" fmla="*/ 4451672 w 4831816"/>
                <a:gd name="connsiteY7" fmla="*/ 1613043 h 3822877"/>
                <a:gd name="connsiteX8" fmla="*/ 4626333 w 4831816"/>
                <a:gd name="connsiteY8" fmla="*/ 1839075 h 3822877"/>
                <a:gd name="connsiteX9" fmla="*/ 4636606 w 4831816"/>
                <a:gd name="connsiteY9" fmla="*/ 3760343 h 3822877"/>
                <a:gd name="connsiteX10" fmla="*/ 2273551 w 4831816"/>
                <a:gd name="connsiteY10" fmla="*/ 3821987 h 3822877"/>
                <a:gd name="connsiteX11" fmla="*/ 85155 w 4831816"/>
                <a:gd name="connsiteY11" fmla="*/ 3719246 h 3822877"/>
                <a:gd name="connsiteX12" fmla="*/ 2962 w 4831816"/>
                <a:gd name="connsiteY12" fmla="*/ 3030877 h 3822877"/>
                <a:gd name="connsiteX13" fmla="*/ 444750 w 4831816"/>
                <a:gd name="connsiteY13"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82193 w 4828854"/>
                <a:gd name="connsiteY11" fmla="*/ 3719246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441788 w 4828854"/>
                <a:gd name="connsiteY15"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41788 w 4828854"/>
                <a:gd name="connsiteY16"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441788 w 4828854"/>
                <a:gd name="connsiteY17"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503434 w 4828854"/>
                <a:gd name="connsiteY17" fmla="*/ 626724 h 3822877"/>
                <a:gd name="connsiteX18" fmla="*/ 441788 w 4828854"/>
                <a:gd name="connsiteY18" fmla="*/ 0 h 3822877"/>
                <a:gd name="connsiteX0" fmla="*/ 472610 w 4828854"/>
                <a:gd name="connsiteY0" fmla="*/ 0 h 3761232"/>
                <a:gd name="connsiteX1" fmla="*/ 1058238 w 4828854"/>
                <a:gd name="connsiteY1" fmla="*/ 82194 h 3761232"/>
                <a:gd name="connsiteX2" fmla="*/ 3369924 w 4828854"/>
                <a:gd name="connsiteY2" fmla="*/ 174661 h 3761232"/>
                <a:gd name="connsiteX3" fmla="*/ 4541176 w 4828854"/>
                <a:gd name="connsiteY3" fmla="*/ 154112 h 3761232"/>
                <a:gd name="connsiteX4" fmla="*/ 4828854 w 4828854"/>
                <a:gd name="connsiteY4" fmla="*/ 503434 h 3761232"/>
                <a:gd name="connsiteX5" fmla="*/ 4633645 w 4828854"/>
                <a:gd name="connsiteY5" fmla="*/ 1047964 h 3761232"/>
                <a:gd name="connsiteX6" fmla="*/ 4572000 w 4828854"/>
                <a:gd name="connsiteY6" fmla="*/ 1243173 h 3761232"/>
                <a:gd name="connsiteX7" fmla="*/ 4448710 w 4828854"/>
                <a:gd name="connsiteY7" fmla="*/ 1551398 h 3761232"/>
                <a:gd name="connsiteX8" fmla="*/ 4623371 w 4828854"/>
                <a:gd name="connsiteY8" fmla="*/ 1777430 h 3761232"/>
                <a:gd name="connsiteX9" fmla="*/ 4633644 w 4828854"/>
                <a:gd name="connsiteY9" fmla="*/ 3698698 h 3761232"/>
                <a:gd name="connsiteX10" fmla="*/ 2270589 w 4828854"/>
                <a:gd name="connsiteY10" fmla="*/ 3760342 h 3761232"/>
                <a:gd name="connsiteX11" fmla="*/ 143838 w 4828854"/>
                <a:gd name="connsiteY11" fmla="*/ 3688424 h 3761232"/>
                <a:gd name="connsiteX12" fmla="*/ 164386 w 4828854"/>
                <a:gd name="connsiteY12" fmla="*/ 3113070 h 3761232"/>
                <a:gd name="connsiteX13" fmla="*/ 0 w 4828854"/>
                <a:gd name="connsiteY13" fmla="*/ 2969232 h 3761232"/>
                <a:gd name="connsiteX14" fmla="*/ 205483 w 4828854"/>
                <a:gd name="connsiteY14" fmla="*/ 2445250 h 3761232"/>
                <a:gd name="connsiteX15" fmla="*/ 380144 w 4828854"/>
                <a:gd name="connsiteY15" fmla="*/ 1387012 h 3761232"/>
                <a:gd name="connsiteX16" fmla="*/ 431515 w 4828854"/>
                <a:gd name="connsiteY16" fmla="*/ 832207 h 3761232"/>
                <a:gd name="connsiteX17" fmla="*/ 503434 w 4828854"/>
                <a:gd name="connsiteY17" fmla="*/ 565079 h 3761232"/>
                <a:gd name="connsiteX18" fmla="*/ 472610 w 4828854"/>
                <a:gd name="connsiteY18" fmla="*/ 0 h 3761232"/>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1134 h 3762366"/>
                <a:gd name="connsiteX1" fmla="*/ 1058238 w 4828854"/>
                <a:gd name="connsiteY1" fmla="*/ 83328 h 3762366"/>
                <a:gd name="connsiteX2" fmla="*/ 3369924 w 4828854"/>
                <a:gd name="connsiteY2" fmla="*/ 175795 h 3762366"/>
                <a:gd name="connsiteX3" fmla="*/ 4541176 w 4828854"/>
                <a:gd name="connsiteY3" fmla="*/ 155246 h 3762366"/>
                <a:gd name="connsiteX4" fmla="*/ 4828854 w 4828854"/>
                <a:gd name="connsiteY4" fmla="*/ 504568 h 3762366"/>
                <a:gd name="connsiteX5" fmla="*/ 4633645 w 4828854"/>
                <a:gd name="connsiteY5" fmla="*/ 1049098 h 3762366"/>
                <a:gd name="connsiteX6" fmla="*/ 4572000 w 4828854"/>
                <a:gd name="connsiteY6" fmla="*/ 1244307 h 3762366"/>
                <a:gd name="connsiteX7" fmla="*/ 4448710 w 4828854"/>
                <a:gd name="connsiteY7" fmla="*/ 1552532 h 3762366"/>
                <a:gd name="connsiteX8" fmla="*/ 4623371 w 4828854"/>
                <a:gd name="connsiteY8" fmla="*/ 1778564 h 3762366"/>
                <a:gd name="connsiteX9" fmla="*/ 4633644 w 4828854"/>
                <a:gd name="connsiteY9" fmla="*/ 3699832 h 3762366"/>
                <a:gd name="connsiteX10" fmla="*/ 2270589 w 4828854"/>
                <a:gd name="connsiteY10" fmla="*/ 3761476 h 3762366"/>
                <a:gd name="connsiteX11" fmla="*/ 143838 w 4828854"/>
                <a:gd name="connsiteY11" fmla="*/ 3689558 h 3762366"/>
                <a:gd name="connsiteX12" fmla="*/ 164386 w 4828854"/>
                <a:gd name="connsiteY12" fmla="*/ 3114204 h 3762366"/>
                <a:gd name="connsiteX13" fmla="*/ 0 w 4828854"/>
                <a:gd name="connsiteY13" fmla="*/ 2970366 h 3762366"/>
                <a:gd name="connsiteX14" fmla="*/ 205483 w 4828854"/>
                <a:gd name="connsiteY14" fmla="*/ 2446384 h 3762366"/>
                <a:gd name="connsiteX15" fmla="*/ 380144 w 4828854"/>
                <a:gd name="connsiteY15" fmla="*/ 1388146 h 3762366"/>
                <a:gd name="connsiteX16" fmla="*/ 431515 w 4828854"/>
                <a:gd name="connsiteY16" fmla="*/ 833341 h 3762366"/>
                <a:gd name="connsiteX17" fmla="*/ 503434 w 4828854"/>
                <a:gd name="connsiteY17" fmla="*/ 566213 h 3762366"/>
                <a:gd name="connsiteX18" fmla="*/ 472610 w 4828854"/>
                <a:gd name="connsiteY18" fmla="*/ 1134 h 3762366"/>
                <a:gd name="connsiteX0" fmla="*/ 472610 w 4828854"/>
                <a:gd name="connsiteY0" fmla="*/ 1134 h 3762366"/>
                <a:gd name="connsiteX1" fmla="*/ 1058238 w 4828854"/>
                <a:gd name="connsiteY1" fmla="*/ 83328 h 3762366"/>
                <a:gd name="connsiteX2" fmla="*/ 1284270 w 4828854"/>
                <a:gd name="connsiteY2" fmla="*/ 504568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8854" h="3762366">
                  <a:moveTo>
                    <a:pt x="472610" y="1134"/>
                  </a:moveTo>
                  <a:cubicBezTo>
                    <a:pt x="751723" y="-7427"/>
                    <a:pt x="847617" y="33670"/>
                    <a:pt x="1058238" y="83328"/>
                  </a:cubicBezTo>
                  <a:cubicBezTo>
                    <a:pt x="1253447" y="264838"/>
                    <a:pt x="1001730" y="530253"/>
                    <a:pt x="1325366" y="576487"/>
                  </a:cubicBezTo>
                  <a:cubicBezTo>
                    <a:pt x="1453793" y="644981"/>
                    <a:pt x="1652426" y="509706"/>
                    <a:pt x="1767155" y="473746"/>
                  </a:cubicBezTo>
                  <a:cubicBezTo>
                    <a:pt x="1964076" y="441211"/>
                    <a:pt x="2167847" y="636421"/>
                    <a:pt x="2424701" y="401827"/>
                  </a:cubicBezTo>
                  <a:cubicBezTo>
                    <a:pt x="2599362" y="578199"/>
                    <a:pt x="3030877" y="213467"/>
                    <a:pt x="3369924" y="175795"/>
                  </a:cubicBezTo>
                  <a:lnTo>
                    <a:pt x="4541176" y="155246"/>
                  </a:lnTo>
                  <a:cubicBezTo>
                    <a:pt x="4541176" y="305934"/>
                    <a:pt x="4828854" y="353880"/>
                    <a:pt x="4828854" y="504568"/>
                  </a:cubicBezTo>
                  <a:cubicBezTo>
                    <a:pt x="4815155" y="699777"/>
                    <a:pt x="4647344" y="853889"/>
                    <a:pt x="4633645" y="1049098"/>
                  </a:cubicBezTo>
                  <a:cubicBezTo>
                    <a:pt x="4599398" y="1184375"/>
                    <a:pt x="4572000" y="802518"/>
                    <a:pt x="4572000" y="1244307"/>
                  </a:cubicBezTo>
                  <a:cubicBezTo>
                    <a:pt x="4565151" y="1321363"/>
                    <a:pt x="4438436" y="1143278"/>
                    <a:pt x="4448710" y="1552532"/>
                  </a:cubicBezTo>
                  <a:cubicBezTo>
                    <a:pt x="4438436" y="1672397"/>
                    <a:pt x="4500082" y="1656986"/>
                    <a:pt x="4623371" y="1778564"/>
                  </a:cubicBezTo>
                  <a:cubicBezTo>
                    <a:pt x="4654193" y="2136447"/>
                    <a:pt x="4534327" y="2064529"/>
                    <a:pt x="4633644" y="3699832"/>
                  </a:cubicBezTo>
                  <a:cubicBezTo>
                    <a:pt x="3845959" y="3689558"/>
                    <a:pt x="3058274" y="3771750"/>
                    <a:pt x="2270589" y="3761476"/>
                  </a:cubicBezTo>
                  <a:lnTo>
                    <a:pt x="143838" y="3689558"/>
                  </a:lnTo>
                  <a:cubicBezTo>
                    <a:pt x="17123" y="3437841"/>
                    <a:pt x="75343" y="3280303"/>
                    <a:pt x="164386" y="3114204"/>
                  </a:cubicBezTo>
                  <a:cubicBezTo>
                    <a:pt x="6849" y="3071395"/>
                    <a:pt x="54795" y="3088519"/>
                    <a:pt x="0" y="2970366"/>
                  </a:cubicBezTo>
                  <a:cubicBezTo>
                    <a:pt x="23973" y="2795705"/>
                    <a:pt x="181510" y="2621045"/>
                    <a:pt x="205483" y="2446384"/>
                  </a:cubicBezTo>
                  <a:cubicBezTo>
                    <a:pt x="232881" y="2110761"/>
                    <a:pt x="352746" y="1723769"/>
                    <a:pt x="380144" y="1388146"/>
                  </a:cubicBezTo>
                  <a:cubicBezTo>
                    <a:pt x="386993" y="1162114"/>
                    <a:pt x="424666" y="1059373"/>
                    <a:pt x="431515" y="833341"/>
                  </a:cubicBezTo>
                  <a:cubicBezTo>
                    <a:pt x="431515" y="662105"/>
                    <a:pt x="503434" y="737449"/>
                    <a:pt x="503434" y="566213"/>
                  </a:cubicBezTo>
                  <a:cubicBezTo>
                    <a:pt x="493159" y="377853"/>
                    <a:pt x="421240" y="261413"/>
                    <a:pt x="472610" y="1134"/>
                  </a:cubicBezTo>
                  <a:close/>
                </a:path>
              </a:pathLst>
            </a:custGeom>
            <a:gradFill flip="none" rotWithShape="1">
              <a:gsLst>
                <a:gs pos="50000">
                  <a:schemeClr val="accent1">
                    <a:lumMod val="5000"/>
                    <a:lumOff val="95000"/>
                  </a:schemeClr>
                </a:gs>
                <a:gs pos="69000">
                  <a:srgbClr val="B327B2"/>
                </a:gs>
                <a:gs pos="85000">
                  <a:srgbClr val="7030A0">
                    <a:alpha val="66000"/>
                  </a:srgbClr>
                </a:gs>
                <a:gs pos="100000">
                  <a:srgbClr val="B327B2"/>
                </a:gs>
              </a:gsLst>
              <a:lin ang="10800000" scaled="0"/>
              <a:tileRect/>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B4E138E-E5AF-1143-BC7F-5615367044C0}"/>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4570294" y="2356909"/>
              <a:ext cx="3051413" cy="2737311"/>
            </a:xfrm>
            <a:prstGeom prst="rect">
              <a:avLst/>
            </a:prstGeom>
          </p:spPr>
        </p:pic>
      </p:grpSp>
      <p:pic>
        <p:nvPicPr>
          <p:cNvPr id="23" name="Picture 22">
            <a:extLst>
              <a:ext uri="{FF2B5EF4-FFF2-40B4-BE49-F238E27FC236}">
                <a16:creationId xmlns:a16="http://schemas.microsoft.com/office/drawing/2014/main" id="{E0B05DF0-7D41-C340-894C-A30DA105900E}"/>
              </a:ext>
            </a:extLst>
          </p:cNvPr>
          <p:cNvPicPr>
            <a:picLocks noChangeAspect="1"/>
          </p:cNvPicPr>
          <p:nvPr userDrawn="1"/>
        </p:nvPicPr>
        <p:blipFill>
          <a:blip r:embed="rId4"/>
          <a:stretch>
            <a:fillRect/>
          </a:stretch>
        </p:blipFill>
        <p:spPr>
          <a:xfrm>
            <a:off x="10438269" y="57608"/>
            <a:ext cx="685800" cy="692437"/>
          </a:xfrm>
          <a:prstGeom prst="rect">
            <a:avLst/>
          </a:prstGeom>
        </p:spPr>
      </p:pic>
    </p:spTree>
    <p:extLst>
      <p:ext uri="{BB962C8B-B14F-4D97-AF65-F5344CB8AC3E}">
        <p14:creationId xmlns:p14="http://schemas.microsoft.com/office/powerpoint/2010/main" val="593716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Emergency Services</a:t>
            </a:r>
          </a:p>
        </p:txBody>
      </p:sp>
      <p:sp>
        <p:nvSpPr>
          <p:cNvPr id="19" name="Rectangle 18"/>
          <p:cNvSpPr/>
          <p:nvPr/>
        </p:nvSpPr>
        <p:spPr>
          <a:xfrm>
            <a:off x="10437812" y="0"/>
            <a:ext cx="685800" cy="114300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sp>
      <p:grpSp>
        <p:nvGrpSpPr>
          <p:cNvPr id="26" name="Group 25">
            <a:extLst>
              <a:ext uri="{FF2B5EF4-FFF2-40B4-BE49-F238E27FC236}">
                <a16:creationId xmlns:a16="http://schemas.microsoft.com/office/drawing/2014/main" id="{EEF42F7C-253C-1F42-932F-DCE8A1F529DA}"/>
              </a:ext>
            </a:extLst>
          </p:cNvPr>
          <p:cNvGrpSpPr>
            <a:grpSpLocks noChangeAspect="1"/>
          </p:cNvGrpSpPr>
          <p:nvPr userDrawn="1"/>
        </p:nvGrpSpPr>
        <p:grpSpPr>
          <a:xfrm>
            <a:off x="10059578" y="638134"/>
            <a:ext cx="1362547" cy="1044018"/>
            <a:chOff x="3612639" y="1526187"/>
            <a:chExt cx="4966722" cy="3805627"/>
          </a:xfrm>
        </p:grpSpPr>
        <p:sp>
          <p:nvSpPr>
            <p:cNvPr id="27" name="Rectangle 4">
              <a:extLst>
                <a:ext uri="{FF2B5EF4-FFF2-40B4-BE49-F238E27FC236}">
                  <a16:creationId xmlns:a16="http://schemas.microsoft.com/office/drawing/2014/main" id="{8F8268FC-F2F3-4B42-B87B-37F909AD000D}"/>
                </a:ext>
              </a:extLst>
            </p:cNvPr>
            <p:cNvSpPr/>
            <p:nvPr/>
          </p:nvSpPr>
          <p:spPr>
            <a:xfrm>
              <a:off x="3612639" y="1526187"/>
              <a:ext cx="4966722" cy="3805627"/>
            </a:xfrm>
            <a:custGeom>
              <a:avLst/>
              <a:gdLst>
                <a:gd name="connsiteX0" fmla="*/ 0 w 4232952"/>
                <a:gd name="connsiteY0" fmla="*/ 0 h 3801439"/>
                <a:gd name="connsiteX1" fmla="*/ 4232952 w 4232952"/>
                <a:gd name="connsiteY1" fmla="*/ 0 h 3801439"/>
                <a:gd name="connsiteX2" fmla="*/ 4232952 w 4232952"/>
                <a:gd name="connsiteY2" fmla="*/ 3801439 h 3801439"/>
                <a:gd name="connsiteX3" fmla="*/ 0 w 4232952"/>
                <a:gd name="connsiteY3" fmla="*/ 3801439 h 3801439"/>
                <a:gd name="connsiteX4" fmla="*/ 0 w 4232952"/>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760343"/>
                <a:gd name="connsiteX1" fmla="*/ 4592547 w 4592547"/>
                <a:gd name="connsiteY1" fmla="*/ 0 h 3760343"/>
                <a:gd name="connsiteX2" fmla="*/ 4551451 w 4592547"/>
                <a:gd name="connsiteY2" fmla="*/ 3760343 h 3760343"/>
                <a:gd name="connsiteX3" fmla="*/ 0 w 4592547"/>
                <a:gd name="connsiteY3" fmla="*/ 3719246 h 3760343"/>
                <a:gd name="connsiteX4" fmla="*/ 359595 w 4592547"/>
                <a:gd name="connsiteY4" fmla="*/ 0 h 3760343"/>
                <a:gd name="connsiteX0" fmla="*/ 359595 w 4592547"/>
                <a:gd name="connsiteY0" fmla="*/ 0 h 3822877"/>
                <a:gd name="connsiteX1" fmla="*/ 4592547 w 4592547"/>
                <a:gd name="connsiteY1" fmla="*/ 0 h 3822877"/>
                <a:gd name="connsiteX2" fmla="*/ 4551451 w 4592547"/>
                <a:gd name="connsiteY2" fmla="*/ 3760343 h 3822877"/>
                <a:gd name="connsiteX3" fmla="*/ 2188396 w 4592547"/>
                <a:gd name="connsiteY3" fmla="*/ 3821987 h 3822877"/>
                <a:gd name="connsiteX4" fmla="*/ 0 w 4592547"/>
                <a:gd name="connsiteY4" fmla="*/ 3719246 h 3822877"/>
                <a:gd name="connsiteX5" fmla="*/ 359595 w 4592547"/>
                <a:gd name="connsiteY5" fmla="*/ 0 h 3822877"/>
                <a:gd name="connsiteX0" fmla="*/ 359595 w 4551451"/>
                <a:gd name="connsiteY0" fmla="*/ 0 h 3822877"/>
                <a:gd name="connsiteX1" fmla="*/ 4458983 w 4551451"/>
                <a:gd name="connsiteY1" fmla="*/ 215757 h 3822877"/>
                <a:gd name="connsiteX2" fmla="*/ 4551451 w 4551451"/>
                <a:gd name="connsiteY2" fmla="*/ 3760343 h 3822877"/>
                <a:gd name="connsiteX3" fmla="*/ 2188396 w 4551451"/>
                <a:gd name="connsiteY3" fmla="*/ 3821987 h 3822877"/>
                <a:gd name="connsiteX4" fmla="*/ 0 w 4551451"/>
                <a:gd name="connsiteY4" fmla="*/ 3719246 h 3822877"/>
                <a:gd name="connsiteX5" fmla="*/ 359595 w 4551451"/>
                <a:gd name="connsiteY5"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1 w 4746661"/>
                <a:gd name="connsiteY3" fmla="*/ 3760343 h 3822877"/>
                <a:gd name="connsiteX4" fmla="*/ 2188396 w 4746661"/>
                <a:gd name="connsiteY4" fmla="*/ 3821987 h 3822877"/>
                <a:gd name="connsiteX5" fmla="*/ 0 w 4746661"/>
                <a:gd name="connsiteY5" fmla="*/ 3719246 h 3822877"/>
                <a:gd name="connsiteX6" fmla="*/ 359595 w 4746661"/>
                <a:gd name="connsiteY6"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551451 w 4746661"/>
                <a:gd name="connsiteY4" fmla="*/ 3760343 h 3822877"/>
                <a:gd name="connsiteX5" fmla="*/ 2188396 w 4746661"/>
                <a:gd name="connsiteY5" fmla="*/ 3821987 h 3822877"/>
                <a:gd name="connsiteX6" fmla="*/ 0 w 4746661"/>
                <a:gd name="connsiteY6" fmla="*/ 3719246 h 3822877"/>
                <a:gd name="connsiteX7" fmla="*/ 359595 w 4746661"/>
                <a:gd name="connsiteY7"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551451 w 4746661"/>
                <a:gd name="connsiteY5" fmla="*/ 3760343 h 3822877"/>
                <a:gd name="connsiteX6" fmla="*/ 2188396 w 4746661"/>
                <a:gd name="connsiteY6" fmla="*/ 3821987 h 3822877"/>
                <a:gd name="connsiteX7" fmla="*/ 0 w 4746661"/>
                <a:gd name="connsiteY7" fmla="*/ 3719246 h 3822877"/>
                <a:gd name="connsiteX8" fmla="*/ 359595 w 4746661"/>
                <a:gd name="connsiteY8"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51451 w 4746661"/>
                <a:gd name="connsiteY6" fmla="*/ 3760343 h 3822877"/>
                <a:gd name="connsiteX7" fmla="*/ 2188396 w 4746661"/>
                <a:gd name="connsiteY7" fmla="*/ 3821987 h 3822877"/>
                <a:gd name="connsiteX8" fmla="*/ 0 w 4746661"/>
                <a:gd name="connsiteY8" fmla="*/ 3719246 h 3822877"/>
                <a:gd name="connsiteX9" fmla="*/ 359595 w 4746661"/>
                <a:gd name="connsiteY9"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3287731 w 4746661"/>
                <a:gd name="connsiteY1" fmla="*/ 236306 h 3822877"/>
                <a:gd name="connsiteX2" fmla="*/ 4458983 w 4746661"/>
                <a:gd name="connsiteY2" fmla="*/ 215757 h 3822877"/>
                <a:gd name="connsiteX3" fmla="*/ 4746661 w 4746661"/>
                <a:gd name="connsiteY3" fmla="*/ 565079 h 3822877"/>
                <a:gd name="connsiteX4" fmla="*/ 4551452 w 4746661"/>
                <a:gd name="connsiteY4" fmla="*/ 1109609 h 3822877"/>
                <a:gd name="connsiteX5" fmla="*/ 4489807 w 4746661"/>
                <a:gd name="connsiteY5" fmla="*/ 1304818 h 3822877"/>
                <a:gd name="connsiteX6" fmla="*/ 4366517 w 4746661"/>
                <a:gd name="connsiteY6" fmla="*/ 1613043 h 3822877"/>
                <a:gd name="connsiteX7" fmla="*/ 4541178 w 4746661"/>
                <a:gd name="connsiteY7" fmla="*/ 1839075 h 3822877"/>
                <a:gd name="connsiteX8" fmla="*/ 4551451 w 4746661"/>
                <a:gd name="connsiteY8" fmla="*/ 3760343 h 3822877"/>
                <a:gd name="connsiteX9" fmla="*/ 2188396 w 4746661"/>
                <a:gd name="connsiteY9" fmla="*/ 3821987 h 3822877"/>
                <a:gd name="connsiteX10" fmla="*/ 0 w 4746661"/>
                <a:gd name="connsiteY10" fmla="*/ 3719246 h 3822877"/>
                <a:gd name="connsiteX11" fmla="*/ 359595 w 4746661"/>
                <a:gd name="connsiteY11" fmla="*/ 0 h 3822877"/>
                <a:gd name="connsiteX0" fmla="*/ 359595 w 4746661"/>
                <a:gd name="connsiteY0" fmla="*/ 247493 h 4070370"/>
                <a:gd name="connsiteX1" fmla="*/ 976045 w 4746661"/>
                <a:gd name="connsiteY1" fmla="*/ 391332 h 4070370"/>
                <a:gd name="connsiteX2" fmla="*/ 3287731 w 4746661"/>
                <a:gd name="connsiteY2" fmla="*/ 483799 h 4070370"/>
                <a:gd name="connsiteX3" fmla="*/ 4458983 w 4746661"/>
                <a:gd name="connsiteY3" fmla="*/ 463250 h 4070370"/>
                <a:gd name="connsiteX4" fmla="*/ 4746661 w 4746661"/>
                <a:gd name="connsiteY4" fmla="*/ 812572 h 4070370"/>
                <a:gd name="connsiteX5" fmla="*/ 4551452 w 4746661"/>
                <a:gd name="connsiteY5" fmla="*/ 1357102 h 4070370"/>
                <a:gd name="connsiteX6" fmla="*/ 4489807 w 4746661"/>
                <a:gd name="connsiteY6" fmla="*/ 1552311 h 4070370"/>
                <a:gd name="connsiteX7" fmla="*/ 4366517 w 4746661"/>
                <a:gd name="connsiteY7" fmla="*/ 1860536 h 4070370"/>
                <a:gd name="connsiteX8" fmla="*/ 4541178 w 4746661"/>
                <a:gd name="connsiteY8" fmla="*/ 2086568 h 4070370"/>
                <a:gd name="connsiteX9" fmla="*/ 4551451 w 4746661"/>
                <a:gd name="connsiteY9" fmla="*/ 4007836 h 4070370"/>
                <a:gd name="connsiteX10" fmla="*/ 2188396 w 4746661"/>
                <a:gd name="connsiteY10" fmla="*/ 4069480 h 4070370"/>
                <a:gd name="connsiteX11" fmla="*/ 0 w 4746661"/>
                <a:gd name="connsiteY11" fmla="*/ 3966739 h 4070370"/>
                <a:gd name="connsiteX12" fmla="*/ 359595 w 4746661"/>
                <a:gd name="connsiteY12" fmla="*/ 247493 h 4070370"/>
                <a:gd name="connsiteX0" fmla="*/ 359595 w 4746661"/>
                <a:gd name="connsiteY0" fmla="*/ 0 h 3822877"/>
                <a:gd name="connsiteX1" fmla="*/ 976045 w 4746661"/>
                <a:gd name="connsiteY1" fmla="*/ 143839 h 3822877"/>
                <a:gd name="connsiteX2" fmla="*/ 3287731 w 4746661"/>
                <a:gd name="connsiteY2" fmla="*/ 236306 h 3822877"/>
                <a:gd name="connsiteX3" fmla="*/ 4458983 w 4746661"/>
                <a:gd name="connsiteY3" fmla="*/ 215757 h 3822877"/>
                <a:gd name="connsiteX4" fmla="*/ 4746661 w 4746661"/>
                <a:gd name="connsiteY4" fmla="*/ 565079 h 3822877"/>
                <a:gd name="connsiteX5" fmla="*/ 4551452 w 4746661"/>
                <a:gd name="connsiteY5" fmla="*/ 1109609 h 3822877"/>
                <a:gd name="connsiteX6" fmla="*/ 4489807 w 4746661"/>
                <a:gd name="connsiteY6" fmla="*/ 1304818 h 3822877"/>
                <a:gd name="connsiteX7" fmla="*/ 4366517 w 4746661"/>
                <a:gd name="connsiteY7" fmla="*/ 1613043 h 3822877"/>
                <a:gd name="connsiteX8" fmla="*/ 4541178 w 4746661"/>
                <a:gd name="connsiteY8" fmla="*/ 1839075 h 3822877"/>
                <a:gd name="connsiteX9" fmla="*/ 4551451 w 4746661"/>
                <a:gd name="connsiteY9" fmla="*/ 3760343 h 3822877"/>
                <a:gd name="connsiteX10" fmla="*/ 2188396 w 4746661"/>
                <a:gd name="connsiteY10" fmla="*/ 3821987 h 3822877"/>
                <a:gd name="connsiteX11" fmla="*/ 0 w 4746661"/>
                <a:gd name="connsiteY11" fmla="*/ 3719246 h 3822877"/>
                <a:gd name="connsiteX12" fmla="*/ 359595 w 4746661"/>
                <a:gd name="connsiteY12" fmla="*/ 0 h 3822877"/>
                <a:gd name="connsiteX0" fmla="*/ 444750 w 4831816"/>
                <a:gd name="connsiteY0" fmla="*/ 0 h 3822877"/>
                <a:gd name="connsiteX1" fmla="*/ 1061200 w 4831816"/>
                <a:gd name="connsiteY1" fmla="*/ 143839 h 3822877"/>
                <a:gd name="connsiteX2" fmla="*/ 3372886 w 4831816"/>
                <a:gd name="connsiteY2" fmla="*/ 236306 h 3822877"/>
                <a:gd name="connsiteX3" fmla="*/ 4544138 w 4831816"/>
                <a:gd name="connsiteY3" fmla="*/ 215757 h 3822877"/>
                <a:gd name="connsiteX4" fmla="*/ 4831816 w 4831816"/>
                <a:gd name="connsiteY4" fmla="*/ 565079 h 3822877"/>
                <a:gd name="connsiteX5" fmla="*/ 4636607 w 4831816"/>
                <a:gd name="connsiteY5" fmla="*/ 1109609 h 3822877"/>
                <a:gd name="connsiteX6" fmla="*/ 4574962 w 4831816"/>
                <a:gd name="connsiteY6" fmla="*/ 1304818 h 3822877"/>
                <a:gd name="connsiteX7" fmla="*/ 4451672 w 4831816"/>
                <a:gd name="connsiteY7" fmla="*/ 1613043 h 3822877"/>
                <a:gd name="connsiteX8" fmla="*/ 4626333 w 4831816"/>
                <a:gd name="connsiteY8" fmla="*/ 1839075 h 3822877"/>
                <a:gd name="connsiteX9" fmla="*/ 4636606 w 4831816"/>
                <a:gd name="connsiteY9" fmla="*/ 3760343 h 3822877"/>
                <a:gd name="connsiteX10" fmla="*/ 2273551 w 4831816"/>
                <a:gd name="connsiteY10" fmla="*/ 3821987 h 3822877"/>
                <a:gd name="connsiteX11" fmla="*/ 85155 w 4831816"/>
                <a:gd name="connsiteY11" fmla="*/ 3719246 h 3822877"/>
                <a:gd name="connsiteX12" fmla="*/ 2962 w 4831816"/>
                <a:gd name="connsiteY12" fmla="*/ 3030877 h 3822877"/>
                <a:gd name="connsiteX13" fmla="*/ 444750 w 4831816"/>
                <a:gd name="connsiteY13"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82193 w 4828854"/>
                <a:gd name="connsiteY11" fmla="*/ 3719246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441788 w 4828854"/>
                <a:gd name="connsiteY15"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41788 w 4828854"/>
                <a:gd name="connsiteY16"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441788 w 4828854"/>
                <a:gd name="connsiteY17"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503434 w 4828854"/>
                <a:gd name="connsiteY17" fmla="*/ 626724 h 3822877"/>
                <a:gd name="connsiteX18" fmla="*/ 441788 w 4828854"/>
                <a:gd name="connsiteY18" fmla="*/ 0 h 3822877"/>
                <a:gd name="connsiteX0" fmla="*/ 472610 w 4828854"/>
                <a:gd name="connsiteY0" fmla="*/ 0 h 3761232"/>
                <a:gd name="connsiteX1" fmla="*/ 1058238 w 4828854"/>
                <a:gd name="connsiteY1" fmla="*/ 82194 h 3761232"/>
                <a:gd name="connsiteX2" fmla="*/ 3369924 w 4828854"/>
                <a:gd name="connsiteY2" fmla="*/ 174661 h 3761232"/>
                <a:gd name="connsiteX3" fmla="*/ 4541176 w 4828854"/>
                <a:gd name="connsiteY3" fmla="*/ 154112 h 3761232"/>
                <a:gd name="connsiteX4" fmla="*/ 4828854 w 4828854"/>
                <a:gd name="connsiteY4" fmla="*/ 503434 h 3761232"/>
                <a:gd name="connsiteX5" fmla="*/ 4633645 w 4828854"/>
                <a:gd name="connsiteY5" fmla="*/ 1047964 h 3761232"/>
                <a:gd name="connsiteX6" fmla="*/ 4572000 w 4828854"/>
                <a:gd name="connsiteY6" fmla="*/ 1243173 h 3761232"/>
                <a:gd name="connsiteX7" fmla="*/ 4448710 w 4828854"/>
                <a:gd name="connsiteY7" fmla="*/ 1551398 h 3761232"/>
                <a:gd name="connsiteX8" fmla="*/ 4623371 w 4828854"/>
                <a:gd name="connsiteY8" fmla="*/ 1777430 h 3761232"/>
                <a:gd name="connsiteX9" fmla="*/ 4633644 w 4828854"/>
                <a:gd name="connsiteY9" fmla="*/ 3698698 h 3761232"/>
                <a:gd name="connsiteX10" fmla="*/ 2270589 w 4828854"/>
                <a:gd name="connsiteY10" fmla="*/ 3760342 h 3761232"/>
                <a:gd name="connsiteX11" fmla="*/ 143838 w 4828854"/>
                <a:gd name="connsiteY11" fmla="*/ 3688424 h 3761232"/>
                <a:gd name="connsiteX12" fmla="*/ 164386 w 4828854"/>
                <a:gd name="connsiteY12" fmla="*/ 3113070 h 3761232"/>
                <a:gd name="connsiteX13" fmla="*/ 0 w 4828854"/>
                <a:gd name="connsiteY13" fmla="*/ 2969232 h 3761232"/>
                <a:gd name="connsiteX14" fmla="*/ 205483 w 4828854"/>
                <a:gd name="connsiteY14" fmla="*/ 2445250 h 3761232"/>
                <a:gd name="connsiteX15" fmla="*/ 380144 w 4828854"/>
                <a:gd name="connsiteY15" fmla="*/ 1387012 h 3761232"/>
                <a:gd name="connsiteX16" fmla="*/ 431515 w 4828854"/>
                <a:gd name="connsiteY16" fmla="*/ 832207 h 3761232"/>
                <a:gd name="connsiteX17" fmla="*/ 503434 w 4828854"/>
                <a:gd name="connsiteY17" fmla="*/ 565079 h 3761232"/>
                <a:gd name="connsiteX18" fmla="*/ 472610 w 4828854"/>
                <a:gd name="connsiteY18" fmla="*/ 0 h 3761232"/>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1134 h 3762366"/>
                <a:gd name="connsiteX1" fmla="*/ 1058238 w 4828854"/>
                <a:gd name="connsiteY1" fmla="*/ 83328 h 3762366"/>
                <a:gd name="connsiteX2" fmla="*/ 3369924 w 4828854"/>
                <a:gd name="connsiteY2" fmla="*/ 175795 h 3762366"/>
                <a:gd name="connsiteX3" fmla="*/ 4541176 w 4828854"/>
                <a:gd name="connsiteY3" fmla="*/ 155246 h 3762366"/>
                <a:gd name="connsiteX4" fmla="*/ 4828854 w 4828854"/>
                <a:gd name="connsiteY4" fmla="*/ 504568 h 3762366"/>
                <a:gd name="connsiteX5" fmla="*/ 4633645 w 4828854"/>
                <a:gd name="connsiteY5" fmla="*/ 1049098 h 3762366"/>
                <a:gd name="connsiteX6" fmla="*/ 4572000 w 4828854"/>
                <a:gd name="connsiteY6" fmla="*/ 1244307 h 3762366"/>
                <a:gd name="connsiteX7" fmla="*/ 4448710 w 4828854"/>
                <a:gd name="connsiteY7" fmla="*/ 1552532 h 3762366"/>
                <a:gd name="connsiteX8" fmla="*/ 4623371 w 4828854"/>
                <a:gd name="connsiteY8" fmla="*/ 1778564 h 3762366"/>
                <a:gd name="connsiteX9" fmla="*/ 4633644 w 4828854"/>
                <a:gd name="connsiteY9" fmla="*/ 3699832 h 3762366"/>
                <a:gd name="connsiteX10" fmla="*/ 2270589 w 4828854"/>
                <a:gd name="connsiteY10" fmla="*/ 3761476 h 3762366"/>
                <a:gd name="connsiteX11" fmla="*/ 143838 w 4828854"/>
                <a:gd name="connsiteY11" fmla="*/ 3689558 h 3762366"/>
                <a:gd name="connsiteX12" fmla="*/ 164386 w 4828854"/>
                <a:gd name="connsiteY12" fmla="*/ 3114204 h 3762366"/>
                <a:gd name="connsiteX13" fmla="*/ 0 w 4828854"/>
                <a:gd name="connsiteY13" fmla="*/ 2970366 h 3762366"/>
                <a:gd name="connsiteX14" fmla="*/ 205483 w 4828854"/>
                <a:gd name="connsiteY14" fmla="*/ 2446384 h 3762366"/>
                <a:gd name="connsiteX15" fmla="*/ 380144 w 4828854"/>
                <a:gd name="connsiteY15" fmla="*/ 1388146 h 3762366"/>
                <a:gd name="connsiteX16" fmla="*/ 431515 w 4828854"/>
                <a:gd name="connsiteY16" fmla="*/ 833341 h 3762366"/>
                <a:gd name="connsiteX17" fmla="*/ 503434 w 4828854"/>
                <a:gd name="connsiteY17" fmla="*/ 566213 h 3762366"/>
                <a:gd name="connsiteX18" fmla="*/ 472610 w 4828854"/>
                <a:gd name="connsiteY18" fmla="*/ 1134 h 3762366"/>
                <a:gd name="connsiteX0" fmla="*/ 472610 w 4828854"/>
                <a:gd name="connsiteY0" fmla="*/ 1134 h 3762366"/>
                <a:gd name="connsiteX1" fmla="*/ 1058238 w 4828854"/>
                <a:gd name="connsiteY1" fmla="*/ 83328 h 3762366"/>
                <a:gd name="connsiteX2" fmla="*/ 1284270 w 4828854"/>
                <a:gd name="connsiteY2" fmla="*/ 504568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8854" h="3762366">
                  <a:moveTo>
                    <a:pt x="472610" y="1134"/>
                  </a:moveTo>
                  <a:cubicBezTo>
                    <a:pt x="751723" y="-7427"/>
                    <a:pt x="847617" y="33670"/>
                    <a:pt x="1058238" y="83328"/>
                  </a:cubicBezTo>
                  <a:cubicBezTo>
                    <a:pt x="1253447" y="264838"/>
                    <a:pt x="1001730" y="530253"/>
                    <a:pt x="1325366" y="576487"/>
                  </a:cubicBezTo>
                  <a:cubicBezTo>
                    <a:pt x="1453793" y="644981"/>
                    <a:pt x="1652426" y="509706"/>
                    <a:pt x="1767155" y="473746"/>
                  </a:cubicBezTo>
                  <a:cubicBezTo>
                    <a:pt x="1964076" y="441211"/>
                    <a:pt x="2167847" y="636421"/>
                    <a:pt x="2424701" y="401827"/>
                  </a:cubicBezTo>
                  <a:cubicBezTo>
                    <a:pt x="2599362" y="578199"/>
                    <a:pt x="3030877" y="213467"/>
                    <a:pt x="3369924" y="175795"/>
                  </a:cubicBezTo>
                  <a:lnTo>
                    <a:pt x="4541176" y="155246"/>
                  </a:lnTo>
                  <a:cubicBezTo>
                    <a:pt x="4541176" y="305934"/>
                    <a:pt x="4828854" y="353880"/>
                    <a:pt x="4828854" y="504568"/>
                  </a:cubicBezTo>
                  <a:cubicBezTo>
                    <a:pt x="4815155" y="699777"/>
                    <a:pt x="4647344" y="853889"/>
                    <a:pt x="4633645" y="1049098"/>
                  </a:cubicBezTo>
                  <a:cubicBezTo>
                    <a:pt x="4599398" y="1184375"/>
                    <a:pt x="4572000" y="802518"/>
                    <a:pt x="4572000" y="1244307"/>
                  </a:cubicBezTo>
                  <a:cubicBezTo>
                    <a:pt x="4565151" y="1321363"/>
                    <a:pt x="4438436" y="1143278"/>
                    <a:pt x="4448710" y="1552532"/>
                  </a:cubicBezTo>
                  <a:cubicBezTo>
                    <a:pt x="4438436" y="1672397"/>
                    <a:pt x="4500082" y="1656986"/>
                    <a:pt x="4623371" y="1778564"/>
                  </a:cubicBezTo>
                  <a:cubicBezTo>
                    <a:pt x="4654193" y="2136447"/>
                    <a:pt x="4534327" y="2064529"/>
                    <a:pt x="4633644" y="3699832"/>
                  </a:cubicBezTo>
                  <a:cubicBezTo>
                    <a:pt x="3845959" y="3689558"/>
                    <a:pt x="3058274" y="3771750"/>
                    <a:pt x="2270589" y="3761476"/>
                  </a:cubicBezTo>
                  <a:lnTo>
                    <a:pt x="143838" y="3689558"/>
                  </a:lnTo>
                  <a:cubicBezTo>
                    <a:pt x="17123" y="3437841"/>
                    <a:pt x="75343" y="3280303"/>
                    <a:pt x="164386" y="3114204"/>
                  </a:cubicBezTo>
                  <a:cubicBezTo>
                    <a:pt x="6849" y="3071395"/>
                    <a:pt x="54795" y="3088519"/>
                    <a:pt x="0" y="2970366"/>
                  </a:cubicBezTo>
                  <a:cubicBezTo>
                    <a:pt x="23973" y="2795705"/>
                    <a:pt x="181510" y="2621045"/>
                    <a:pt x="205483" y="2446384"/>
                  </a:cubicBezTo>
                  <a:cubicBezTo>
                    <a:pt x="232881" y="2110761"/>
                    <a:pt x="352746" y="1723769"/>
                    <a:pt x="380144" y="1388146"/>
                  </a:cubicBezTo>
                  <a:cubicBezTo>
                    <a:pt x="386993" y="1162114"/>
                    <a:pt x="424666" y="1059373"/>
                    <a:pt x="431515" y="833341"/>
                  </a:cubicBezTo>
                  <a:cubicBezTo>
                    <a:pt x="431515" y="662105"/>
                    <a:pt x="503434" y="737449"/>
                    <a:pt x="503434" y="566213"/>
                  </a:cubicBezTo>
                  <a:cubicBezTo>
                    <a:pt x="493159" y="377853"/>
                    <a:pt x="421240" y="261413"/>
                    <a:pt x="472610" y="1134"/>
                  </a:cubicBezTo>
                  <a:close/>
                </a:path>
              </a:pathLst>
            </a:custGeom>
            <a:gradFill flip="none" rotWithShape="1">
              <a:gsLst>
                <a:gs pos="50000">
                  <a:schemeClr val="accent1">
                    <a:lumMod val="5000"/>
                    <a:lumOff val="95000"/>
                  </a:schemeClr>
                </a:gs>
                <a:gs pos="69000">
                  <a:srgbClr val="B327B2"/>
                </a:gs>
                <a:gs pos="85000">
                  <a:srgbClr val="7030A0">
                    <a:alpha val="66000"/>
                  </a:srgbClr>
                </a:gs>
                <a:gs pos="100000">
                  <a:srgbClr val="B327B2"/>
                </a:gs>
              </a:gsLst>
              <a:lin ang="10800000" scaled="0"/>
              <a:tileRect/>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C67642A1-0DC5-D246-89C8-86AC4D1AB932}"/>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4570294" y="2356909"/>
              <a:ext cx="3051413" cy="2737311"/>
            </a:xfrm>
            <a:prstGeom prst="rect">
              <a:avLst/>
            </a:prstGeom>
          </p:spPr>
        </p:pic>
      </p:grpSp>
      <p:pic>
        <p:nvPicPr>
          <p:cNvPr id="29" name="Picture 28">
            <a:extLst>
              <a:ext uri="{FF2B5EF4-FFF2-40B4-BE49-F238E27FC236}">
                <a16:creationId xmlns:a16="http://schemas.microsoft.com/office/drawing/2014/main" id="{38F46E27-2E81-1E4E-94F6-0403981C5668}"/>
              </a:ext>
            </a:extLst>
          </p:cNvPr>
          <p:cNvPicPr>
            <a:picLocks noChangeAspect="1"/>
          </p:cNvPicPr>
          <p:nvPr userDrawn="1"/>
        </p:nvPicPr>
        <p:blipFill>
          <a:blip r:embed="rId4"/>
          <a:stretch>
            <a:fillRect/>
          </a:stretch>
        </p:blipFill>
        <p:spPr>
          <a:xfrm>
            <a:off x="10438269" y="57608"/>
            <a:ext cx="685800" cy="692437"/>
          </a:xfrm>
          <a:prstGeom prst="rect">
            <a:avLst/>
          </a:prstGeom>
        </p:spPr>
      </p:pic>
    </p:spTree>
    <p:extLst>
      <p:ext uri="{BB962C8B-B14F-4D97-AF65-F5344CB8AC3E}">
        <p14:creationId xmlns:p14="http://schemas.microsoft.com/office/powerpoint/2010/main" val="1784563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56519"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Emergency Services</a:t>
            </a:r>
          </a:p>
        </p:txBody>
      </p:sp>
      <p:sp>
        <p:nvSpPr>
          <p:cNvPr id="14" name="Rectangle 13"/>
          <p:cNvSpPr/>
          <p:nvPr/>
        </p:nvSpPr>
        <p:spPr>
          <a:xfrm>
            <a:off x="10437812" y="0"/>
            <a:ext cx="685800" cy="114300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sp>
      <p:grpSp>
        <p:nvGrpSpPr>
          <p:cNvPr id="20" name="Group 19">
            <a:extLst>
              <a:ext uri="{FF2B5EF4-FFF2-40B4-BE49-F238E27FC236}">
                <a16:creationId xmlns:a16="http://schemas.microsoft.com/office/drawing/2014/main" id="{8ADF769E-3E13-E746-ACFF-6FF083FF9097}"/>
              </a:ext>
            </a:extLst>
          </p:cNvPr>
          <p:cNvGrpSpPr>
            <a:grpSpLocks noChangeAspect="1"/>
          </p:cNvGrpSpPr>
          <p:nvPr userDrawn="1"/>
        </p:nvGrpSpPr>
        <p:grpSpPr>
          <a:xfrm>
            <a:off x="10059578" y="638134"/>
            <a:ext cx="1362547" cy="1044018"/>
            <a:chOff x="3612639" y="1526187"/>
            <a:chExt cx="4966722" cy="3805627"/>
          </a:xfrm>
        </p:grpSpPr>
        <p:sp>
          <p:nvSpPr>
            <p:cNvPr id="21" name="Rectangle 4">
              <a:extLst>
                <a:ext uri="{FF2B5EF4-FFF2-40B4-BE49-F238E27FC236}">
                  <a16:creationId xmlns:a16="http://schemas.microsoft.com/office/drawing/2014/main" id="{2371E544-BD75-F940-8683-3F2E57BA280F}"/>
                </a:ext>
              </a:extLst>
            </p:cNvPr>
            <p:cNvSpPr/>
            <p:nvPr/>
          </p:nvSpPr>
          <p:spPr>
            <a:xfrm>
              <a:off x="3612639" y="1526187"/>
              <a:ext cx="4966722" cy="3805627"/>
            </a:xfrm>
            <a:custGeom>
              <a:avLst/>
              <a:gdLst>
                <a:gd name="connsiteX0" fmla="*/ 0 w 4232952"/>
                <a:gd name="connsiteY0" fmla="*/ 0 h 3801439"/>
                <a:gd name="connsiteX1" fmla="*/ 4232952 w 4232952"/>
                <a:gd name="connsiteY1" fmla="*/ 0 h 3801439"/>
                <a:gd name="connsiteX2" fmla="*/ 4232952 w 4232952"/>
                <a:gd name="connsiteY2" fmla="*/ 3801439 h 3801439"/>
                <a:gd name="connsiteX3" fmla="*/ 0 w 4232952"/>
                <a:gd name="connsiteY3" fmla="*/ 3801439 h 3801439"/>
                <a:gd name="connsiteX4" fmla="*/ 0 w 4232952"/>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760343"/>
                <a:gd name="connsiteX1" fmla="*/ 4592547 w 4592547"/>
                <a:gd name="connsiteY1" fmla="*/ 0 h 3760343"/>
                <a:gd name="connsiteX2" fmla="*/ 4551451 w 4592547"/>
                <a:gd name="connsiteY2" fmla="*/ 3760343 h 3760343"/>
                <a:gd name="connsiteX3" fmla="*/ 0 w 4592547"/>
                <a:gd name="connsiteY3" fmla="*/ 3719246 h 3760343"/>
                <a:gd name="connsiteX4" fmla="*/ 359595 w 4592547"/>
                <a:gd name="connsiteY4" fmla="*/ 0 h 3760343"/>
                <a:gd name="connsiteX0" fmla="*/ 359595 w 4592547"/>
                <a:gd name="connsiteY0" fmla="*/ 0 h 3822877"/>
                <a:gd name="connsiteX1" fmla="*/ 4592547 w 4592547"/>
                <a:gd name="connsiteY1" fmla="*/ 0 h 3822877"/>
                <a:gd name="connsiteX2" fmla="*/ 4551451 w 4592547"/>
                <a:gd name="connsiteY2" fmla="*/ 3760343 h 3822877"/>
                <a:gd name="connsiteX3" fmla="*/ 2188396 w 4592547"/>
                <a:gd name="connsiteY3" fmla="*/ 3821987 h 3822877"/>
                <a:gd name="connsiteX4" fmla="*/ 0 w 4592547"/>
                <a:gd name="connsiteY4" fmla="*/ 3719246 h 3822877"/>
                <a:gd name="connsiteX5" fmla="*/ 359595 w 4592547"/>
                <a:gd name="connsiteY5" fmla="*/ 0 h 3822877"/>
                <a:gd name="connsiteX0" fmla="*/ 359595 w 4551451"/>
                <a:gd name="connsiteY0" fmla="*/ 0 h 3822877"/>
                <a:gd name="connsiteX1" fmla="*/ 4458983 w 4551451"/>
                <a:gd name="connsiteY1" fmla="*/ 215757 h 3822877"/>
                <a:gd name="connsiteX2" fmla="*/ 4551451 w 4551451"/>
                <a:gd name="connsiteY2" fmla="*/ 3760343 h 3822877"/>
                <a:gd name="connsiteX3" fmla="*/ 2188396 w 4551451"/>
                <a:gd name="connsiteY3" fmla="*/ 3821987 h 3822877"/>
                <a:gd name="connsiteX4" fmla="*/ 0 w 4551451"/>
                <a:gd name="connsiteY4" fmla="*/ 3719246 h 3822877"/>
                <a:gd name="connsiteX5" fmla="*/ 359595 w 4551451"/>
                <a:gd name="connsiteY5"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1 w 4746661"/>
                <a:gd name="connsiteY3" fmla="*/ 3760343 h 3822877"/>
                <a:gd name="connsiteX4" fmla="*/ 2188396 w 4746661"/>
                <a:gd name="connsiteY4" fmla="*/ 3821987 h 3822877"/>
                <a:gd name="connsiteX5" fmla="*/ 0 w 4746661"/>
                <a:gd name="connsiteY5" fmla="*/ 3719246 h 3822877"/>
                <a:gd name="connsiteX6" fmla="*/ 359595 w 4746661"/>
                <a:gd name="connsiteY6"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551451 w 4746661"/>
                <a:gd name="connsiteY4" fmla="*/ 3760343 h 3822877"/>
                <a:gd name="connsiteX5" fmla="*/ 2188396 w 4746661"/>
                <a:gd name="connsiteY5" fmla="*/ 3821987 h 3822877"/>
                <a:gd name="connsiteX6" fmla="*/ 0 w 4746661"/>
                <a:gd name="connsiteY6" fmla="*/ 3719246 h 3822877"/>
                <a:gd name="connsiteX7" fmla="*/ 359595 w 4746661"/>
                <a:gd name="connsiteY7"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551451 w 4746661"/>
                <a:gd name="connsiteY5" fmla="*/ 3760343 h 3822877"/>
                <a:gd name="connsiteX6" fmla="*/ 2188396 w 4746661"/>
                <a:gd name="connsiteY6" fmla="*/ 3821987 h 3822877"/>
                <a:gd name="connsiteX7" fmla="*/ 0 w 4746661"/>
                <a:gd name="connsiteY7" fmla="*/ 3719246 h 3822877"/>
                <a:gd name="connsiteX8" fmla="*/ 359595 w 4746661"/>
                <a:gd name="connsiteY8"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51451 w 4746661"/>
                <a:gd name="connsiteY6" fmla="*/ 3760343 h 3822877"/>
                <a:gd name="connsiteX7" fmla="*/ 2188396 w 4746661"/>
                <a:gd name="connsiteY7" fmla="*/ 3821987 h 3822877"/>
                <a:gd name="connsiteX8" fmla="*/ 0 w 4746661"/>
                <a:gd name="connsiteY8" fmla="*/ 3719246 h 3822877"/>
                <a:gd name="connsiteX9" fmla="*/ 359595 w 4746661"/>
                <a:gd name="connsiteY9"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3287731 w 4746661"/>
                <a:gd name="connsiteY1" fmla="*/ 236306 h 3822877"/>
                <a:gd name="connsiteX2" fmla="*/ 4458983 w 4746661"/>
                <a:gd name="connsiteY2" fmla="*/ 215757 h 3822877"/>
                <a:gd name="connsiteX3" fmla="*/ 4746661 w 4746661"/>
                <a:gd name="connsiteY3" fmla="*/ 565079 h 3822877"/>
                <a:gd name="connsiteX4" fmla="*/ 4551452 w 4746661"/>
                <a:gd name="connsiteY4" fmla="*/ 1109609 h 3822877"/>
                <a:gd name="connsiteX5" fmla="*/ 4489807 w 4746661"/>
                <a:gd name="connsiteY5" fmla="*/ 1304818 h 3822877"/>
                <a:gd name="connsiteX6" fmla="*/ 4366517 w 4746661"/>
                <a:gd name="connsiteY6" fmla="*/ 1613043 h 3822877"/>
                <a:gd name="connsiteX7" fmla="*/ 4541178 w 4746661"/>
                <a:gd name="connsiteY7" fmla="*/ 1839075 h 3822877"/>
                <a:gd name="connsiteX8" fmla="*/ 4551451 w 4746661"/>
                <a:gd name="connsiteY8" fmla="*/ 3760343 h 3822877"/>
                <a:gd name="connsiteX9" fmla="*/ 2188396 w 4746661"/>
                <a:gd name="connsiteY9" fmla="*/ 3821987 h 3822877"/>
                <a:gd name="connsiteX10" fmla="*/ 0 w 4746661"/>
                <a:gd name="connsiteY10" fmla="*/ 3719246 h 3822877"/>
                <a:gd name="connsiteX11" fmla="*/ 359595 w 4746661"/>
                <a:gd name="connsiteY11" fmla="*/ 0 h 3822877"/>
                <a:gd name="connsiteX0" fmla="*/ 359595 w 4746661"/>
                <a:gd name="connsiteY0" fmla="*/ 247493 h 4070370"/>
                <a:gd name="connsiteX1" fmla="*/ 976045 w 4746661"/>
                <a:gd name="connsiteY1" fmla="*/ 391332 h 4070370"/>
                <a:gd name="connsiteX2" fmla="*/ 3287731 w 4746661"/>
                <a:gd name="connsiteY2" fmla="*/ 483799 h 4070370"/>
                <a:gd name="connsiteX3" fmla="*/ 4458983 w 4746661"/>
                <a:gd name="connsiteY3" fmla="*/ 463250 h 4070370"/>
                <a:gd name="connsiteX4" fmla="*/ 4746661 w 4746661"/>
                <a:gd name="connsiteY4" fmla="*/ 812572 h 4070370"/>
                <a:gd name="connsiteX5" fmla="*/ 4551452 w 4746661"/>
                <a:gd name="connsiteY5" fmla="*/ 1357102 h 4070370"/>
                <a:gd name="connsiteX6" fmla="*/ 4489807 w 4746661"/>
                <a:gd name="connsiteY6" fmla="*/ 1552311 h 4070370"/>
                <a:gd name="connsiteX7" fmla="*/ 4366517 w 4746661"/>
                <a:gd name="connsiteY7" fmla="*/ 1860536 h 4070370"/>
                <a:gd name="connsiteX8" fmla="*/ 4541178 w 4746661"/>
                <a:gd name="connsiteY8" fmla="*/ 2086568 h 4070370"/>
                <a:gd name="connsiteX9" fmla="*/ 4551451 w 4746661"/>
                <a:gd name="connsiteY9" fmla="*/ 4007836 h 4070370"/>
                <a:gd name="connsiteX10" fmla="*/ 2188396 w 4746661"/>
                <a:gd name="connsiteY10" fmla="*/ 4069480 h 4070370"/>
                <a:gd name="connsiteX11" fmla="*/ 0 w 4746661"/>
                <a:gd name="connsiteY11" fmla="*/ 3966739 h 4070370"/>
                <a:gd name="connsiteX12" fmla="*/ 359595 w 4746661"/>
                <a:gd name="connsiteY12" fmla="*/ 247493 h 4070370"/>
                <a:gd name="connsiteX0" fmla="*/ 359595 w 4746661"/>
                <a:gd name="connsiteY0" fmla="*/ 0 h 3822877"/>
                <a:gd name="connsiteX1" fmla="*/ 976045 w 4746661"/>
                <a:gd name="connsiteY1" fmla="*/ 143839 h 3822877"/>
                <a:gd name="connsiteX2" fmla="*/ 3287731 w 4746661"/>
                <a:gd name="connsiteY2" fmla="*/ 236306 h 3822877"/>
                <a:gd name="connsiteX3" fmla="*/ 4458983 w 4746661"/>
                <a:gd name="connsiteY3" fmla="*/ 215757 h 3822877"/>
                <a:gd name="connsiteX4" fmla="*/ 4746661 w 4746661"/>
                <a:gd name="connsiteY4" fmla="*/ 565079 h 3822877"/>
                <a:gd name="connsiteX5" fmla="*/ 4551452 w 4746661"/>
                <a:gd name="connsiteY5" fmla="*/ 1109609 h 3822877"/>
                <a:gd name="connsiteX6" fmla="*/ 4489807 w 4746661"/>
                <a:gd name="connsiteY6" fmla="*/ 1304818 h 3822877"/>
                <a:gd name="connsiteX7" fmla="*/ 4366517 w 4746661"/>
                <a:gd name="connsiteY7" fmla="*/ 1613043 h 3822877"/>
                <a:gd name="connsiteX8" fmla="*/ 4541178 w 4746661"/>
                <a:gd name="connsiteY8" fmla="*/ 1839075 h 3822877"/>
                <a:gd name="connsiteX9" fmla="*/ 4551451 w 4746661"/>
                <a:gd name="connsiteY9" fmla="*/ 3760343 h 3822877"/>
                <a:gd name="connsiteX10" fmla="*/ 2188396 w 4746661"/>
                <a:gd name="connsiteY10" fmla="*/ 3821987 h 3822877"/>
                <a:gd name="connsiteX11" fmla="*/ 0 w 4746661"/>
                <a:gd name="connsiteY11" fmla="*/ 3719246 h 3822877"/>
                <a:gd name="connsiteX12" fmla="*/ 359595 w 4746661"/>
                <a:gd name="connsiteY12" fmla="*/ 0 h 3822877"/>
                <a:gd name="connsiteX0" fmla="*/ 444750 w 4831816"/>
                <a:gd name="connsiteY0" fmla="*/ 0 h 3822877"/>
                <a:gd name="connsiteX1" fmla="*/ 1061200 w 4831816"/>
                <a:gd name="connsiteY1" fmla="*/ 143839 h 3822877"/>
                <a:gd name="connsiteX2" fmla="*/ 3372886 w 4831816"/>
                <a:gd name="connsiteY2" fmla="*/ 236306 h 3822877"/>
                <a:gd name="connsiteX3" fmla="*/ 4544138 w 4831816"/>
                <a:gd name="connsiteY3" fmla="*/ 215757 h 3822877"/>
                <a:gd name="connsiteX4" fmla="*/ 4831816 w 4831816"/>
                <a:gd name="connsiteY4" fmla="*/ 565079 h 3822877"/>
                <a:gd name="connsiteX5" fmla="*/ 4636607 w 4831816"/>
                <a:gd name="connsiteY5" fmla="*/ 1109609 h 3822877"/>
                <a:gd name="connsiteX6" fmla="*/ 4574962 w 4831816"/>
                <a:gd name="connsiteY6" fmla="*/ 1304818 h 3822877"/>
                <a:gd name="connsiteX7" fmla="*/ 4451672 w 4831816"/>
                <a:gd name="connsiteY7" fmla="*/ 1613043 h 3822877"/>
                <a:gd name="connsiteX8" fmla="*/ 4626333 w 4831816"/>
                <a:gd name="connsiteY8" fmla="*/ 1839075 h 3822877"/>
                <a:gd name="connsiteX9" fmla="*/ 4636606 w 4831816"/>
                <a:gd name="connsiteY9" fmla="*/ 3760343 h 3822877"/>
                <a:gd name="connsiteX10" fmla="*/ 2273551 w 4831816"/>
                <a:gd name="connsiteY10" fmla="*/ 3821987 h 3822877"/>
                <a:gd name="connsiteX11" fmla="*/ 85155 w 4831816"/>
                <a:gd name="connsiteY11" fmla="*/ 3719246 h 3822877"/>
                <a:gd name="connsiteX12" fmla="*/ 2962 w 4831816"/>
                <a:gd name="connsiteY12" fmla="*/ 3030877 h 3822877"/>
                <a:gd name="connsiteX13" fmla="*/ 444750 w 4831816"/>
                <a:gd name="connsiteY13"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82193 w 4828854"/>
                <a:gd name="connsiteY11" fmla="*/ 3719246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441788 w 4828854"/>
                <a:gd name="connsiteY15"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41788 w 4828854"/>
                <a:gd name="connsiteY16"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441788 w 4828854"/>
                <a:gd name="connsiteY17"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503434 w 4828854"/>
                <a:gd name="connsiteY17" fmla="*/ 626724 h 3822877"/>
                <a:gd name="connsiteX18" fmla="*/ 441788 w 4828854"/>
                <a:gd name="connsiteY18" fmla="*/ 0 h 3822877"/>
                <a:gd name="connsiteX0" fmla="*/ 472610 w 4828854"/>
                <a:gd name="connsiteY0" fmla="*/ 0 h 3761232"/>
                <a:gd name="connsiteX1" fmla="*/ 1058238 w 4828854"/>
                <a:gd name="connsiteY1" fmla="*/ 82194 h 3761232"/>
                <a:gd name="connsiteX2" fmla="*/ 3369924 w 4828854"/>
                <a:gd name="connsiteY2" fmla="*/ 174661 h 3761232"/>
                <a:gd name="connsiteX3" fmla="*/ 4541176 w 4828854"/>
                <a:gd name="connsiteY3" fmla="*/ 154112 h 3761232"/>
                <a:gd name="connsiteX4" fmla="*/ 4828854 w 4828854"/>
                <a:gd name="connsiteY4" fmla="*/ 503434 h 3761232"/>
                <a:gd name="connsiteX5" fmla="*/ 4633645 w 4828854"/>
                <a:gd name="connsiteY5" fmla="*/ 1047964 h 3761232"/>
                <a:gd name="connsiteX6" fmla="*/ 4572000 w 4828854"/>
                <a:gd name="connsiteY6" fmla="*/ 1243173 h 3761232"/>
                <a:gd name="connsiteX7" fmla="*/ 4448710 w 4828854"/>
                <a:gd name="connsiteY7" fmla="*/ 1551398 h 3761232"/>
                <a:gd name="connsiteX8" fmla="*/ 4623371 w 4828854"/>
                <a:gd name="connsiteY8" fmla="*/ 1777430 h 3761232"/>
                <a:gd name="connsiteX9" fmla="*/ 4633644 w 4828854"/>
                <a:gd name="connsiteY9" fmla="*/ 3698698 h 3761232"/>
                <a:gd name="connsiteX10" fmla="*/ 2270589 w 4828854"/>
                <a:gd name="connsiteY10" fmla="*/ 3760342 h 3761232"/>
                <a:gd name="connsiteX11" fmla="*/ 143838 w 4828854"/>
                <a:gd name="connsiteY11" fmla="*/ 3688424 h 3761232"/>
                <a:gd name="connsiteX12" fmla="*/ 164386 w 4828854"/>
                <a:gd name="connsiteY12" fmla="*/ 3113070 h 3761232"/>
                <a:gd name="connsiteX13" fmla="*/ 0 w 4828854"/>
                <a:gd name="connsiteY13" fmla="*/ 2969232 h 3761232"/>
                <a:gd name="connsiteX14" fmla="*/ 205483 w 4828854"/>
                <a:gd name="connsiteY14" fmla="*/ 2445250 h 3761232"/>
                <a:gd name="connsiteX15" fmla="*/ 380144 w 4828854"/>
                <a:gd name="connsiteY15" fmla="*/ 1387012 h 3761232"/>
                <a:gd name="connsiteX16" fmla="*/ 431515 w 4828854"/>
                <a:gd name="connsiteY16" fmla="*/ 832207 h 3761232"/>
                <a:gd name="connsiteX17" fmla="*/ 503434 w 4828854"/>
                <a:gd name="connsiteY17" fmla="*/ 565079 h 3761232"/>
                <a:gd name="connsiteX18" fmla="*/ 472610 w 4828854"/>
                <a:gd name="connsiteY18" fmla="*/ 0 h 3761232"/>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1134 h 3762366"/>
                <a:gd name="connsiteX1" fmla="*/ 1058238 w 4828854"/>
                <a:gd name="connsiteY1" fmla="*/ 83328 h 3762366"/>
                <a:gd name="connsiteX2" fmla="*/ 3369924 w 4828854"/>
                <a:gd name="connsiteY2" fmla="*/ 175795 h 3762366"/>
                <a:gd name="connsiteX3" fmla="*/ 4541176 w 4828854"/>
                <a:gd name="connsiteY3" fmla="*/ 155246 h 3762366"/>
                <a:gd name="connsiteX4" fmla="*/ 4828854 w 4828854"/>
                <a:gd name="connsiteY4" fmla="*/ 504568 h 3762366"/>
                <a:gd name="connsiteX5" fmla="*/ 4633645 w 4828854"/>
                <a:gd name="connsiteY5" fmla="*/ 1049098 h 3762366"/>
                <a:gd name="connsiteX6" fmla="*/ 4572000 w 4828854"/>
                <a:gd name="connsiteY6" fmla="*/ 1244307 h 3762366"/>
                <a:gd name="connsiteX7" fmla="*/ 4448710 w 4828854"/>
                <a:gd name="connsiteY7" fmla="*/ 1552532 h 3762366"/>
                <a:gd name="connsiteX8" fmla="*/ 4623371 w 4828854"/>
                <a:gd name="connsiteY8" fmla="*/ 1778564 h 3762366"/>
                <a:gd name="connsiteX9" fmla="*/ 4633644 w 4828854"/>
                <a:gd name="connsiteY9" fmla="*/ 3699832 h 3762366"/>
                <a:gd name="connsiteX10" fmla="*/ 2270589 w 4828854"/>
                <a:gd name="connsiteY10" fmla="*/ 3761476 h 3762366"/>
                <a:gd name="connsiteX11" fmla="*/ 143838 w 4828854"/>
                <a:gd name="connsiteY11" fmla="*/ 3689558 h 3762366"/>
                <a:gd name="connsiteX12" fmla="*/ 164386 w 4828854"/>
                <a:gd name="connsiteY12" fmla="*/ 3114204 h 3762366"/>
                <a:gd name="connsiteX13" fmla="*/ 0 w 4828854"/>
                <a:gd name="connsiteY13" fmla="*/ 2970366 h 3762366"/>
                <a:gd name="connsiteX14" fmla="*/ 205483 w 4828854"/>
                <a:gd name="connsiteY14" fmla="*/ 2446384 h 3762366"/>
                <a:gd name="connsiteX15" fmla="*/ 380144 w 4828854"/>
                <a:gd name="connsiteY15" fmla="*/ 1388146 h 3762366"/>
                <a:gd name="connsiteX16" fmla="*/ 431515 w 4828854"/>
                <a:gd name="connsiteY16" fmla="*/ 833341 h 3762366"/>
                <a:gd name="connsiteX17" fmla="*/ 503434 w 4828854"/>
                <a:gd name="connsiteY17" fmla="*/ 566213 h 3762366"/>
                <a:gd name="connsiteX18" fmla="*/ 472610 w 4828854"/>
                <a:gd name="connsiteY18" fmla="*/ 1134 h 3762366"/>
                <a:gd name="connsiteX0" fmla="*/ 472610 w 4828854"/>
                <a:gd name="connsiteY0" fmla="*/ 1134 h 3762366"/>
                <a:gd name="connsiteX1" fmla="*/ 1058238 w 4828854"/>
                <a:gd name="connsiteY1" fmla="*/ 83328 h 3762366"/>
                <a:gd name="connsiteX2" fmla="*/ 1284270 w 4828854"/>
                <a:gd name="connsiteY2" fmla="*/ 504568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8854" h="3762366">
                  <a:moveTo>
                    <a:pt x="472610" y="1134"/>
                  </a:moveTo>
                  <a:cubicBezTo>
                    <a:pt x="751723" y="-7427"/>
                    <a:pt x="847617" y="33670"/>
                    <a:pt x="1058238" y="83328"/>
                  </a:cubicBezTo>
                  <a:cubicBezTo>
                    <a:pt x="1253447" y="264838"/>
                    <a:pt x="1001730" y="530253"/>
                    <a:pt x="1325366" y="576487"/>
                  </a:cubicBezTo>
                  <a:cubicBezTo>
                    <a:pt x="1453793" y="644981"/>
                    <a:pt x="1652426" y="509706"/>
                    <a:pt x="1767155" y="473746"/>
                  </a:cubicBezTo>
                  <a:cubicBezTo>
                    <a:pt x="1964076" y="441211"/>
                    <a:pt x="2167847" y="636421"/>
                    <a:pt x="2424701" y="401827"/>
                  </a:cubicBezTo>
                  <a:cubicBezTo>
                    <a:pt x="2599362" y="578199"/>
                    <a:pt x="3030877" y="213467"/>
                    <a:pt x="3369924" y="175795"/>
                  </a:cubicBezTo>
                  <a:lnTo>
                    <a:pt x="4541176" y="155246"/>
                  </a:lnTo>
                  <a:cubicBezTo>
                    <a:pt x="4541176" y="305934"/>
                    <a:pt x="4828854" y="353880"/>
                    <a:pt x="4828854" y="504568"/>
                  </a:cubicBezTo>
                  <a:cubicBezTo>
                    <a:pt x="4815155" y="699777"/>
                    <a:pt x="4647344" y="853889"/>
                    <a:pt x="4633645" y="1049098"/>
                  </a:cubicBezTo>
                  <a:cubicBezTo>
                    <a:pt x="4599398" y="1184375"/>
                    <a:pt x="4572000" y="802518"/>
                    <a:pt x="4572000" y="1244307"/>
                  </a:cubicBezTo>
                  <a:cubicBezTo>
                    <a:pt x="4565151" y="1321363"/>
                    <a:pt x="4438436" y="1143278"/>
                    <a:pt x="4448710" y="1552532"/>
                  </a:cubicBezTo>
                  <a:cubicBezTo>
                    <a:pt x="4438436" y="1672397"/>
                    <a:pt x="4500082" y="1656986"/>
                    <a:pt x="4623371" y="1778564"/>
                  </a:cubicBezTo>
                  <a:cubicBezTo>
                    <a:pt x="4654193" y="2136447"/>
                    <a:pt x="4534327" y="2064529"/>
                    <a:pt x="4633644" y="3699832"/>
                  </a:cubicBezTo>
                  <a:cubicBezTo>
                    <a:pt x="3845959" y="3689558"/>
                    <a:pt x="3058274" y="3771750"/>
                    <a:pt x="2270589" y="3761476"/>
                  </a:cubicBezTo>
                  <a:lnTo>
                    <a:pt x="143838" y="3689558"/>
                  </a:lnTo>
                  <a:cubicBezTo>
                    <a:pt x="17123" y="3437841"/>
                    <a:pt x="75343" y="3280303"/>
                    <a:pt x="164386" y="3114204"/>
                  </a:cubicBezTo>
                  <a:cubicBezTo>
                    <a:pt x="6849" y="3071395"/>
                    <a:pt x="54795" y="3088519"/>
                    <a:pt x="0" y="2970366"/>
                  </a:cubicBezTo>
                  <a:cubicBezTo>
                    <a:pt x="23973" y="2795705"/>
                    <a:pt x="181510" y="2621045"/>
                    <a:pt x="205483" y="2446384"/>
                  </a:cubicBezTo>
                  <a:cubicBezTo>
                    <a:pt x="232881" y="2110761"/>
                    <a:pt x="352746" y="1723769"/>
                    <a:pt x="380144" y="1388146"/>
                  </a:cubicBezTo>
                  <a:cubicBezTo>
                    <a:pt x="386993" y="1162114"/>
                    <a:pt x="424666" y="1059373"/>
                    <a:pt x="431515" y="833341"/>
                  </a:cubicBezTo>
                  <a:cubicBezTo>
                    <a:pt x="431515" y="662105"/>
                    <a:pt x="503434" y="737449"/>
                    <a:pt x="503434" y="566213"/>
                  </a:cubicBezTo>
                  <a:cubicBezTo>
                    <a:pt x="493159" y="377853"/>
                    <a:pt x="421240" y="261413"/>
                    <a:pt x="472610" y="1134"/>
                  </a:cubicBezTo>
                  <a:close/>
                </a:path>
              </a:pathLst>
            </a:custGeom>
            <a:gradFill flip="none" rotWithShape="1">
              <a:gsLst>
                <a:gs pos="50000">
                  <a:schemeClr val="accent1">
                    <a:lumMod val="5000"/>
                    <a:lumOff val="95000"/>
                  </a:schemeClr>
                </a:gs>
                <a:gs pos="69000">
                  <a:srgbClr val="B327B2"/>
                </a:gs>
                <a:gs pos="85000">
                  <a:srgbClr val="7030A0">
                    <a:alpha val="66000"/>
                  </a:srgbClr>
                </a:gs>
                <a:gs pos="100000">
                  <a:srgbClr val="B327B2"/>
                </a:gs>
              </a:gsLst>
              <a:lin ang="10800000" scaled="0"/>
              <a:tileRect/>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020FF556-D1AA-0E42-B84F-4D73B3556738}"/>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4570294" y="2356909"/>
              <a:ext cx="3051413" cy="2737311"/>
            </a:xfrm>
            <a:prstGeom prst="rect">
              <a:avLst/>
            </a:prstGeom>
          </p:spPr>
        </p:pic>
      </p:grpSp>
      <p:pic>
        <p:nvPicPr>
          <p:cNvPr id="23" name="Picture 22">
            <a:extLst>
              <a:ext uri="{FF2B5EF4-FFF2-40B4-BE49-F238E27FC236}">
                <a16:creationId xmlns:a16="http://schemas.microsoft.com/office/drawing/2014/main" id="{112138B1-70C4-1B4C-9000-C85BC4A65DB4}"/>
              </a:ext>
            </a:extLst>
          </p:cNvPr>
          <p:cNvPicPr>
            <a:picLocks noChangeAspect="1"/>
          </p:cNvPicPr>
          <p:nvPr userDrawn="1"/>
        </p:nvPicPr>
        <p:blipFill>
          <a:blip r:embed="rId4"/>
          <a:stretch>
            <a:fillRect/>
          </a:stretch>
        </p:blipFill>
        <p:spPr>
          <a:xfrm>
            <a:off x="10438269" y="57608"/>
            <a:ext cx="685800" cy="692437"/>
          </a:xfrm>
          <a:prstGeom prst="rect">
            <a:avLst/>
          </a:prstGeom>
        </p:spPr>
      </p:pic>
    </p:spTree>
    <p:extLst>
      <p:ext uri="{BB962C8B-B14F-4D97-AF65-F5344CB8AC3E}">
        <p14:creationId xmlns:p14="http://schemas.microsoft.com/office/powerpoint/2010/main" val="2290792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p:txBody>
          <a:bodyPr/>
          <a:lstStyle/>
          <a:p>
            <a:r>
              <a:rPr lang="en-US" dirty="0"/>
              <a:t>Emergency Services</a:t>
            </a:r>
          </a:p>
        </p:txBody>
      </p:sp>
    </p:spTree>
    <p:extLst>
      <p:ext uri="{BB962C8B-B14F-4D97-AF65-F5344CB8AC3E}">
        <p14:creationId xmlns:p14="http://schemas.microsoft.com/office/powerpoint/2010/main" val="1691444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a:xfrm>
            <a:off x="561111" y="6391838"/>
            <a:ext cx="3644282" cy="304801"/>
          </a:xfrm>
        </p:spPr>
        <p:txBody>
          <a:bodyPr/>
          <a:lstStyle/>
          <a:p>
            <a:r>
              <a:rPr lang="en-US" dirty="0"/>
              <a:t>Emergency Services</a:t>
            </a:r>
          </a:p>
        </p:txBody>
      </p:sp>
    </p:spTree>
    <p:extLst>
      <p:ext uri="{BB962C8B-B14F-4D97-AF65-F5344CB8AC3E}">
        <p14:creationId xmlns:p14="http://schemas.microsoft.com/office/powerpoint/2010/main" val="3536068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Emergency Services</a:t>
            </a:r>
          </a:p>
        </p:txBody>
      </p:sp>
    </p:spTree>
    <p:extLst>
      <p:ext uri="{BB962C8B-B14F-4D97-AF65-F5344CB8AC3E}">
        <p14:creationId xmlns:p14="http://schemas.microsoft.com/office/powerpoint/2010/main" val="1337425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433137"/>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Emergency Services</a:t>
            </a:r>
          </a:p>
        </p:txBody>
      </p:sp>
      <p:sp>
        <p:nvSpPr>
          <p:cNvPr id="14" name="Rectangle 13"/>
          <p:cNvSpPr/>
          <p:nvPr/>
        </p:nvSpPr>
        <p:spPr>
          <a:xfrm>
            <a:off x="10437812" y="0"/>
            <a:ext cx="685800" cy="114300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sp>
      <p:grpSp>
        <p:nvGrpSpPr>
          <p:cNvPr id="21" name="Group 20">
            <a:extLst>
              <a:ext uri="{FF2B5EF4-FFF2-40B4-BE49-F238E27FC236}">
                <a16:creationId xmlns:a16="http://schemas.microsoft.com/office/drawing/2014/main" id="{31BA5320-EF6A-1A4C-A8F9-3F44D8EF12D6}"/>
              </a:ext>
            </a:extLst>
          </p:cNvPr>
          <p:cNvGrpSpPr>
            <a:grpSpLocks noChangeAspect="1"/>
          </p:cNvGrpSpPr>
          <p:nvPr userDrawn="1"/>
        </p:nvGrpSpPr>
        <p:grpSpPr>
          <a:xfrm rot="5400000">
            <a:off x="10341601" y="4975798"/>
            <a:ext cx="1362547" cy="1044018"/>
            <a:chOff x="3612639" y="1526187"/>
            <a:chExt cx="4966722" cy="3805627"/>
          </a:xfrm>
        </p:grpSpPr>
        <p:sp>
          <p:nvSpPr>
            <p:cNvPr id="22" name="Rectangle 4">
              <a:extLst>
                <a:ext uri="{FF2B5EF4-FFF2-40B4-BE49-F238E27FC236}">
                  <a16:creationId xmlns:a16="http://schemas.microsoft.com/office/drawing/2014/main" id="{3E1223B4-7976-9F4F-B5EC-AA36238FBC80}"/>
                </a:ext>
              </a:extLst>
            </p:cNvPr>
            <p:cNvSpPr/>
            <p:nvPr/>
          </p:nvSpPr>
          <p:spPr>
            <a:xfrm>
              <a:off x="3612639" y="1526187"/>
              <a:ext cx="4966722" cy="3805627"/>
            </a:xfrm>
            <a:custGeom>
              <a:avLst/>
              <a:gdLst>
                <a:gd name="connsiteX0" fmla="*/ 0 w 4232952"/>
                <a:gd name="connsiteY0" fmla="*/ 0 h 3801439"/>
                <a:gd name="connsiteX1" fmla="*/ 4232952 w 4232952"/>
                <a:gd name="connsiteY1" fmla="*/ 0 h 3801439"/>
                <a:gd name="connsiteX2" fmla="*/ 4232952 w 4232952"/>
                <a:gd name="connsiteY2" fmla="*/ 3801439 h 3801439"/>
                <a:gd name="connsiteX3" fmla="*/ 0 w 4232952"/>
                <a:gd name="connsiteY3" fmla="*/ 3801439 h 3801439"/>
                <a:gd name="connsiteX4" fmla="*/ 0 w 4232952"/>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760343"/>
                <a:gd name="connsiteX1" fmla="*/ 4592547 w 4592547"/>
                <a:gd name="connsiteY1" fmla="*/ 0 h 3760343"/>
                <a:gd name="connsiteX2" fmla="*/ 4551451 w 4592547"/>
                <a:gd name="connsiteY2" fmla="*/ 3760343 h 3760343"/>
                <a:gd name="connsiteX3" fmla="*/ 0 w 4592547"/>
                <a:gd name="connsiteY3" fmla="*/ 3719246 h 3760343"/>
                <a:gd name="connsiteX4" fmla="*/ 359595 w 4592547"/>
                <a:gd name="connsiteY4" fmla="*/ 0 h 3760343"/>
                <a:gd name="connsiteX0" fmla="*/ 359595 w 4592547"/>
                <a:gd name="connsiteY0" fmla="*/ 0 h 3822877"/>
                <a:gd name="connsiteX1" fmla="*/ 4592547 w 4592547"/>
                <a:gd name="connsiteY1" fmla="*/ 0 h 3822877"/>
                <a:gd name="connsiteX2" fmla="*/ 4551451 w 4592547"/>
                <a:gd name="connsiteY2" fmla="*/ 3760343 h 3822877"/>
                <a:gd name="connsiteX3" fmla="*/ 2188396 w 4592547"/>
                <a:gd name="connsiteY3" fmla="*/ 3821987 h 3822877"/>
                <a:gd name="connsiteX4" fmla="*/ 0 w 4592547"/>
                <a:gd name="connsiteY4" fmla="*/ 3719246 h 3822877"/>
                <a:gd name="connsiteX5" fmla="*/ 359595 w 4592547"/>
                <a:gd name="connsiteY5" fmla="*/ 0 h 3822877"/>
                <a:gd name="connsiteX0" fmla="*/ 359595 w 4551451"/>
                <a:gd name="connsiteY0" fmla="*/ 0 h 3822877"/>
                <a:gd name="connsiteX1" fmla="*/ 4458983 w 4551451"/>
                <a:gd name="connsiteY1" fmla="*/ 215757 h 3822877"/>
                <a:gd name="connsiteX2" fmla="*/ 4551451 w 4551451"/>
                <a:gd name="connsiteY2" fmla="*/ 3760343 h 3822877"/>
                <a:gd name="connsiteX3" fmla="*/ 2188396 w 4551451"/>
                <a:gd name="connsiteY3" fmla="*/ 3821987 h 3822877"/>
                <a:gd name="connsiteX4" fmla="*/ 0 w 4551451"/>
                <a:gd name="connsiteY4" fmla="*/ 3719246 h 3822877"/>
                <a:gd name="connsiteX5" fmla="*/ 359595 w 4551451"/>
                <a:gd name="connsiteY5"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1 w 4746661"/>
                <a:gd name="connsiteY3" fmla="*/ 3760343 h 3822877"/>
                <a:gd name="connsiteX4" fmla="*/ 2188396 w 4746661"/>
                <a:gd name="connsiteY4" fmla="*/ 3821987 h 3822877"/>
                <a:gd name="connsiteX5" fmla="*/ 0 w 4746661"/>
                <a:gd name="connsiteY5" fmla="*/ 3719246 h 3822877"/>
                <a:gd name="connsiteX6" fmla="*/ 359595 w 4746661"/>
                <a:gd name="connsiteY6"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551451 w 4746661"/>
                <a:gd name="connsiteY4" fmla="*/ 3760343 h 3822877"/>
                <a:gd name="connsiteX5" fmla="*/ 2188396 w 4746661"/>
                <a:gd name="connsiteY5" fmla="*/ 3821987 h 3822877"/>
                <a:gd name="connsiteX6" fmla="*/ 0 w 4746661"/>
                <a:gd name="connsiteY6" fmla="*/ 3719246 h 3822877"/>
                <a:gd name="connsiteX7" fmla="*/ 359595 w 4746661"/>
                <a:gd name="connsiteY7"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551451 w 4746661"/>
                <a:gd name="connsiteY5" fmla="*/ 3760343 h 3822877"/>
                <a:gd name="connsiteX6" fmla="*/ 2188396 w 4746661"/>
                <a:gd name="connsiteY6" fmla="*/ 3821987 h 3822877"/>
                <a:gd name="connsiteX7" fmla="*/ 0 w 4746661"/>
                <a:gd name="connsiteY7" fmla="*/ 3719246 h 3822877"/>
                <a:gd name="connsiteX8" fmla="*/ 359595 w 4746661"/>
                <a:gd name="connsiteY8"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51451 w 4746661"/>
                <a:gd name="connsiteY6" fmla="*/ 3760343 h 3822877"/>
                <a:gd name="connsiteX7" fmla="*/ 2188396 w 4746661"/>
                <a:gd name="connsiteY7" fmla="*/ 3821987 h 3822877"/>
                <a:gd name="connsiteX8" fmla="*/ 0 w 4746661"/>
                <a:gd name="connsiteY8" fmla="*/ 3719246 h 3822877"/>
                <a:gd name="connsiteX9" fmla="*/ 359595 w 4746661"/>
                <a:gd name="connsiteY9"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3287731 w 4746661"/>
                <a:gd name="connsiteY1" fmla="*/ 236306 h 3822877"/>
                <a:gd name="connsiteX2" fmla="*/ 4458983 w 4746661"/>
                <a:gd name="connsiteY2" fmla="*/ 215757 h 3822877"/>
                <a:gd name="connsiteX3" fmla="*/ 4746661 w 4746661"/>
                <a:gd name="connsiteY3" fmla="*/ 565079 h 3822877"/>
                <a:gd name="connsiteX4" fmla="*/ 4551452 w 4746661"/>
                <a:gd name="connsiteY4" fmla="*/ 1109609 h 3822877"/>
                <a:gd name="connsiteX5" fmla="*/ 4489807 w 4746661"/>
                <a:gd name="connsiteY5" fmla="*/ 1304818 h 3822877"/>
                <a:gd name="connsiteX6" fmla="*/ 4366517 w 4746661"/>
                <a:gd name="connsiteY6" fmla="*/ 1613043 h 3822877"/>
                <a:gd name="connsiteX7" fmla="*/ 4541178 w 4746661"/>
                <a:gd name="connsiteY7" fmla="*/ 1839075 h 3822877"/>
                <a:gd name="connsiteX8" fmla="*/ 4551451 w 4746661"/>
                <a:gd name="connsiteY8" fmla="*/ 3760343 h 3822877"/>
                <a:gd name="connsiteX9" fmla="*/ 2188396 w 4746661"/>
                <a:gd name="connsiteY9" fmla="*/ 3821987 h 3822877"/>
                <a:gd name="connsiteX10" fmla="*/ 0 w 4746661"/>
                <a:gd name="connsiteY10" fmla="*/ 3719246 h 3822877"/>
                <a:gd name="connsiteX11" fmla="*/ 359595 w 4746661"/>
                <a:gd name="connsiteY11" fmla="*/ 0 h 3822877"/>
                <a:gd name="connsiteX0" fmla="*/ 359595 w 4746661"/>
                <a:gd name="connsiteY0" fmla="*/ 247493 h 4070370"/>
                <a:gd name="connsiteX1" fmla="*/ 976045 w 4746661"/>
                <a:gd name="connsiteY1" fmla="*/ 391332 h 4070370"/>
                <a:gd name="connsiteX2" fmla="*/ 3287731 w 4746661"/>
                <a:gd name="connsiteY2" fmla="*/ 483799 h 4070370"/>
                <a:gd name="connsiteX3" fmla="*/ 4458983 w 4746661"/>
                <a:gd name="connsiteY3" fmla="*/ 463250 h 4070370"/>
                <a:gd name="connsiteX4" fmla="*/ 4746661 w 4746661"/>
                <a:gd name="connsiteY4" fmla="*/ 812572 h 4070370"/>
                <a:gd name="connsiteX5" fmla="*/ 4551452 w 4746661"/>
                <a:gd name="connsiteY5" fmla="*/ 1357102 h 4070370"/>
                <a:gd name="connsiteX6" fmla="*/ 4489807 w 4746661"/>
                <a:gd name="connsiteY6" fmla="*/ 1552311 h 4070370"/>
                <a:gd name="connsiteX7" fmla="*/ 4366517 w 4746661"/>
                <a:gd name="connsiteY7" fmla="*/ 1860536 h 4070370"/>
                <a:gd name="connsiteX8" fmla="*/ 4541178 w 4746661"/>
                <a:gd name="connsiteY8" fmla="*/ 2086568 h 4070370"/>
                <a:gd name="connsiteX9" fmla="*/ 4551451 w 4746661"/>
                <a:gd name="connsiteY9" fmla="*/ 4007836 h 4070370"/>
                <a:gd name="connsiteX10" fmla="*/ 2188396 w 4746661"/>
                <a:gd name="connsiteY10" fmla="*/ 4069480 h 4070370"/>
                <a:gd name="connsiteX11" fmla="*/ 0 w 4746661"/>
                <a:gd name="connsiteY11" fmla="*/ 3966739 h 4070370"/>
                <a:gd name="connsiteX12" fmla="*/ 359595 w 4746661"/>
                <a:gd name="connsiteY12" fmla="*/ 247493 h 4070370"/>
                <a:gd name="connsiteX0" fmla="*/ 359595 w 4746661"/>
                <a:gd name="connsiteY0" fmla="*/ 0 h 3822877"/>
                <a:gd name="connsiteX1" fmla="*/ 976045 w 4746661"/>
                <a:gd name="connsiteY1" fmla="*/ 143839 h 3822877"/>
                <a:gd name="connsiteX2" fmla="*/ 3287731 w 4746661"/>
                <a:gd name="connsiteY2" fmla="*/ 236306 h 3822877"/>
                <a:gd name="connsiteX3" fmla="*/ 4458983 w 4746661"/>
                <a:gd name="connsiteY3" fmla="*/ 215757 h 3822877"/>
                <a:gd name="connsiteX4" fmla="*/ 4746661 w 4746661"/>
                <a:gd name="connsiteY4" fmla="*/ 565079 h 3822877"/>
                <a:gd name="connsiteX5" fmla="*/ 4551452 w 4746661"/>
                <a:gd name="connsiteY5" fmla="*/ 1109609 h 3822877"/>
                <a:gd name="connsiteX6" fmla="*/ 4489807 w 4746661"/>
                <a:gd name="connsiteY6" fmla="*/ 1304818 h 3822877"/>
                <a:gd name="connsiteX7" fmla="*/ 4366517 w 4746661"/>
                <a:gd name="connsiteY7" fmla="*/ 1613043 h 3822877"/>
                <a:gd name="connsiteX8" fmla="*/ 4541178 w 4746661"/>
                <a:gd name="connsiteY8" fmla="*/ 1839075 h 3822877"/>
                <a:gd name="connsiteX9" fmla="*/ 4551451 w 4746661"/>
                <a:gd name="connsiteY9" fmla="*/ 3760343 h 3822877"/>
                <a:gd name="connsiteX10" fmla="*/ 2188396 w 4746661"/>
                <a:gd name="connsiteY10" fmla="*/ 3821987 h 3822877"/>
                <a:gd name="connsiteX11" fmla="*/ 0 w 4746661"/>
                <a:gd name="connsiteY11" fmla="*/ 3719246 h 3822877"/>
                <a:gd name="connsiteX12" fmla="*/ 359595 w 4746661"/>
                <a:gd name="connsiteY12" fmla="*/ 0 h 3822877"/>
                <a:gd name="connsiteX0" fmla="*/ 444750 w 4831816"/>
                <a:gd name="connsiteY0" fmla="*/ 0 h 3822877"/>
                <a:gd name="connsiteX1" fmla="*/ 1061200 w 4831816"/>
                <a:gd name="connsiteY1" fmla="*/ 143839 h 3822877"/>
                <a:gd name="connsiteX2" fmla="*/ 3372886 w 4831816"/>
                <a:gd name="connsiteY2" fmla="*/ 236306 h 3822877"/>
                <a:gd name="connsiteX3" fmla="*/ 4544138 w 4831816"/>
                <a:gd name="connsiteY3" fmla="*/ 215757 h 3822877"/>
                <a:gd name="connsiteX4" fmla="*/ 4831816 w 4831816"/>
                <a:gd name="connsiteY4" fmla="*/ 565079 h 3822877"/>
                <a:gd name="connsiteX5" fmla="*/ 4636607 w 4831816"/>
                <a:gd name="connsiteY5" fmla="*/ 1109609 h 3822877"/>
                <a:gd name="connsiteX6" fmla="*/ 4574962 w 4831816"/>
                <a:gd name="connsiteY6" fmla="*/ 1304818 h 3822877"/>
                <a:gd name="connsiteX7" fmla="*/ 4451672 w 4831816"/>
                <a:gd name="connsiteY7" fmla="*/ 1613043 h 3822877"/>
                <a:gd name="connsiteX8" fmla="*/ 4626333 w 4831816"/>
                <a:gd name="connsiteY8" fmla="*/ 1839075 h 3822877"/>
                <a:gd name="connsiteX9" fmla="*/ 4636606 w 4831816"/>
                <a:gd name="connsiteY9" fmla="*/ 3760343 h 3822877"/>
                <a:gd name="connsiteX10" fmla="*/ 2273551 w 4831816"/>
                <a:gd name="connsiteY10" fmla="*/ 3821987 h 3822877"/>
                <a:gd name="connsiteX11" fmla="*/ 85155 w 4831816"/>
                <a:gd name="connsiteY11" fmla="*/ 3719246 h 3822877"/>
                <a:gd name="connsiteX12" fmla="*/ 2962 w 4831816"/>
                <a:gd name="connsiteY12" fmla="*/ 3030877 h 3822877"/>
                <a:gd name="connsiteX13" fmla="*/ 444750 w 4831816"/>
                <a:gd name="connsiteY13"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82193 w 4828854"/>
                <a:gd name="connsiteY11" fmla="*/ 3719246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441788 w 4828854"/>
                <a:gd name="connsiteY15"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41788 w 4828854"/>
                <a:gd name="connsiteY16"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441788 w 4828854"/>
                <a:gd name="connsiteY17"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503434 w 4828854"/>
                <a:gd name="connsiteY17" fmla="*/ 626724 h 3822877"/>
                <a:gd name="connsiteX18" fmla="*/ 441788 w 4828854"/>
                <a:gd name="connsiteY18" fmla="*/ 0 h 3822877"/>
                <a:gd name="connsiteX0" fmla="*/ 472610 w 4828854"/>
                <a:gd name="connsiteY0" fmla="*/ 0 h 3761232"/>
                <a:gd name="connsiteX1" fmla="*/ 1058238 w 4828854"/>
                <a:gd name="connsiteY1" fmla="*/ 82194 h 3761232"/>
                <a:gd name="connsiteX2" fmla="*/ 3369924 w 4828854"/>
                <a:gd name="connsiteY2" fmla="*/ 174661 h 3761232"/>
                <a:gd name="connsiteX3" fmla="*/ 4541176 w 4828854"/>
                <a:gd name="connsiteY3" fmla="*/ 154112 h 3761232"/>
                <a:gd name="connsiteX4" fmla="*/ 4828854 w 4828854"/>
                <a:gd name="connsiteY4" fmla="*/ 503434 h 3761232"/>
                <a:gd name="connsiteX5" fmla="*/ 4633645 w 4828854"/>
                <a:gd name="connsiteY5" fmla="*/ 1047964 h 3761232"/>
                <a:gd name="connsiteX6" fmla="*/ 4572000 w 4828854"/>
                <a:gd name="connsiteY6" fmla="*/ 1243173 h 3761232"/>
                <a:gd name="connsiteX7" fmla="*/ 4448710 w 4828854"/>
                <a:gd name="connsiteY7" fmla="*/ 1551398 h 3761232"/>
                <a:gd name="connsiteX8" fmla="*/ 4623371 w 4828854"/>
                <a:gd name="connsiteY8" fmla="*/ 1777430 h 3761232"/>
                <a:gd name="connsiteX9" fmla="*/ 4633644 w 4828854"/>
                <a:gd name="connsiteY9" fmla="*/ 3698698 h 3761232"/>
                <a:gd name="connsiteX10" fmla="*/ 2270589 w 4828854"/>
                <a:gd name="connsiteY10" fmla="*/ 3760342 h 3761232"/>
                <a:gd name="connsiteX11" fmla="*/ 143838 w 4828854"/>
                <a:gd name="connsiteY11" fmla="*/ 3688424 h 3761232"/>
                <a:gd name="connsiteX12" fmla="*/ 164386 w 4828854"/>
                <a:gd name="connsiteY12" fmla="*/ 3113070 h 3761232"/>
                <a:gd name="connsiteX13" fmla="*/ 0 w 4828854"/>
                <a:gd name="connsiteY13" fmla="*/ 2969232 h 3761232"/>
                <a:gd name="connsiteX14" fmla="*/ 205483 w 4828854"/>
                <a:gd name="connsiteY14" fmla="*/ 2445250 h 3761232"/>
                <a:gd name="connsiteX15" fmla="*/ 380144 w 4828854"/>
                <a:gd name="connsiteY15" fmla="*/ 1387012 h 3761232"/>
                <a:gd name="connsiteX16" fmla="*/ 431515 w 4828854"/>
                <a:gd name="connsiteY16" fmla="*/ 832207 h 3761232"/>
                <a:gd name="connsiteX17" fmla="*/ 503434 w 4828854"/>
                <a:gd name="connsiteY17" fmla="*/ 565079 h 3761232"/>
                <a:gd name="connsiteX18" fmla="*/ 472610 w 4828854"/>
                <a:gd name="connsiteY18" fmla="*/ 0 h 3761232"/>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1134 h 3762366"/>
                <a:gd name="connsiteX1" fmla="*/ 1058238 w 4828854"/>
                <a:gd name="connsiteY1" fmla="*/ 83328 h 3762366"/>
                <a:gd name="connsiteX2" fmla="*/ 3369924 w 4828854"/>
                <a:gd name="connsiteY2" fmla="*/ 175795 h 3762366"/>
                <a:gd name="connsiteX3" fmla="*/ 4541176 w 4828854"/>
                <a:gd name="connsiteY3" fmla="*/ 155246 h 3762366"/>
                <a:gd name="connsiteX4" fmla="*/ 4828854 w 4828854"/>
                <a:gd name="connsiteY4" fmla="*/ 504568 h 3762366"/>
                <a:gd name="connsiteX5" fmla="*/ 4633645 w 4828854"/>
                <a:gd name="connsiteY5" fmla="*/ 1049098 h 3762366"/>
                <a:gd name="connsiteX6" fmla="*/ 4572000 w 4828854"/>
                <a:gd name="connsiteY6" fmla="*/ 1244307 h 3762366"/>
                <a:gd name="connsiteX7" fmla="*/ 4448710 w 4828854"/>
                <a:gd name="connsiteY7" fmla="*/ 1552532 h 3762366"/>
                <a:gd name="connsiteX8" fmla="*/ 4623371 w 4828854"/>
                <a:gd name="connsiteY8" fmla="*/ 1778564 h 3762366"/>
                <a:gd name="connsiteX9" fmla="*/ 4633644 w 4828854"/>
                <a:gd name="connsiteY9" fmla="*/ 3699832 h 3762366"/>
                <a:gd name="connsiteX10" fmla="*/ 2270589 w 4828854"/>
                <a:gd name="connsiteY10" fmla="*/ 3761476 h 3762366"/>
                <a:gd name="connsiteX11" fmla="*/ 143838 w 4828854"/>
                <a:gd name="connsiteY11" fmla="*/ 3689558 h 3762366"/>
                <a:gd name="connsiteX12" fmla="*/ 164386 w 4828854"/>
                <a:gd name="connsiteY12" fmla="*/ 3114204 h 3762366"/>
                <a:gd name="connsiteX13" fmla="*/ 0 w 4828854"/>
                <a:gd name="connsiteY13" fmla="*/ 2970366 h 3762366"/>
                <a:gd name="connsiteX14" fmla="*/ 205483 w 4828854"/>
                <a:gd name="connsiteY14" fmla="*/ 2446384 h 3762366"/>
                <a:gd name="connsiteX15" fmla="*/ 380144 w 4828854"/>
                <a:gd name="connsiteY15" fmla="*/ 1388146 h 3762366"/>
                <a:gd name="connsiteX16" fmla="*/ 431515 w 4828854"/>
                <a:gd name="connsiteY16" fmla="*/ 833341 h 3762366"/>
                <a:gd name="connsiteX17" fmla="*/ 503434 w 4828854"/>
                <a:gd name="connsiteY17" fmla="*/ 566213 h 3762366"/>
                <a:gd name="connsiteX18" fmla="*/ 472610 w 4828854"/>
                <a:gd name="connsiteY18" fmla="*/ 1134 h 3762366"/>
                <a:gd name="connsiteX0" fmla="*/ 472610 w 4828854"/>
                <a:gd name="connsiteY0" fmla="*/ 1134 h 3762366"/>
                <a:gd name="connsiteX1" fmla="*/ 1058238 w 4828854"/>
                <a:gd name="connsiteY1" fmla="*/ 83328 h 3762366"/>
                <a:gd name="connsiteX2" fmla="*/ 1284270 w 4828854"/>
                <a:gd name="connsiteY2" fmla="*/ 504568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8854" h="3762366">
                  <a:moveTo>
                    <a:pt x="472610" y="1134"/>
                  </a:moveTo>
                  <a:cubicBezTo>
                    <a:pt x="751723" y="-7427"/>
                    <a:pt x="847617" y="33670"/>
                    <a:pt x="1058238" y="83328"/>
                  </a:cubicBezTo>
                  <a:cubicBezTo>
                    <a:pt x="1253447" y="264838"/>
                    <a:pt x="1001730" y="530253"/>
                    <a:pt x="1325366" y="576487"/>
                  </a:cubicBezTo>
                  <a:cubicBezTo>
                    <a:pt x="1453793" y="644981"/>
                    <a:pt x="1652426" y="509706"/>
                    <a:pt x="1767155" y="473746"/>
                  </a:cubicBezTo>
                  <a:cubicBezTo>
                    <a:pt x="1964076" y="441211"/>
                    <a:pt x="2167847" y="636421"/>
                    <a:pt x="2424701" y="401827"/>
                  </a:cubicBezTo>
                  <a:cubicBezTo>
                    <a:pt x="2599362" y="578199"/>
                    <a:pt x="3030877" y="213467"/>
                    <a:pt x="3369924" y="175795"/>
                  </a:cubicBezTo>
                  <a:lnTo>
                    <a:pt x="4541176" y="155246"/>
                  </a:lnTo>
                  <a:cubicBezTo>
                    <a:pt x="4541176" y="305934"/>
                    <a:pt x="4828854" y="353880"/>
                    <a:pt x="4828854" y="504568"/>
                  </a:cubicBezTo>
                  <a:cubicBezTo>
                    <a:pt x="4815155" y="699777"/>
                    <a:pt x="4647344" y="853889"/>
                    <a:pt x="4633645" y="1049098"/>
                  </a:cubicBezTo>
                  <a:cubicBezTo>
                    <a:pt x="4599398" y="1184375"/>
                    <a:pt x="4572000" y="802518"/>
                    <a:pt x="4572000" y="1244307"/>
                  </a:cubicBezTo>
                  <a:cubicBezTo>
                    <a:pt x="4565151" y="1321363"/>
                    <a:pt x="4438436" y="1143278"/>
                    <a:pt x="4448710" y="1552532"/>
                  </a:cubicBezTo>
                  <a:cubicBezTo>
                    <a:pt x="4438436" y="1672397"/>
                    <a:pt x="4500082" y="1656986"/>
                    <a:pt x="4623371" y="1778564"/>
                  </a:cubicBezTo>
                  <a:cubicBezTo>
                    <a:pt x="4654193" y="2136447"/>
                    <a:pt x="4534327" y="2064529"/>
                    <a:pt x="4633644" y="3699832"/>
                  </a:cubicBezTo>
                  <a:cubicBezTo>
                    <a:pt x="3845959" y="3689558"/>
                    <a:pt x="3058274" y="3771750"/>
                    <a:pt x="2270589" y="3761476"/>
                  </a:cubicBezTo>
                  <a:lnTo>
                    <a:pt x="143838" y="3689558"/>
                  </a:lnTo>
                  <a:cubicBezTo>
                    <a:pt x="17123" y="3437841"/>
                    <a:pt x="75343" y="3280303"/>
                    <a:pt x="164386" y="3114204"/>
                  </a:cubicBezTo>
                  <a:cubicBezTo>
                    <a:pt x="6849" y="3071395"/>
                    <a:pt x="54795" y="3088519"/>
                    <a:pt x="0" y="2970366"/>
                  </a:cubicBezTo>
                  <a:cubicBezTo>
                    <a:pt x="23973" y="2795705"/>
                    <a:pt x="181510" y="2621045"/>
                    <a:pt x="205483" y="2446384"/>
                  </a:cubicBezTo>
                  <a:cubicBezTo>
                    <a:pt x="232881" y="2110761"/>
                    <a:pt x="352746" y="1723769"/>
                    <a:pt x="380144" y="1388146"/>
                  </a:cubicBezTo>
                  <a:cubicBezTo>
                    <a:pt x="386993" y="1162114"/>
                    <a:pt x="424666" y="1059373"/>
                    <a:pt x="431515" y="833341"/>
                  </a:cubicBezTo>
                  <a:cubicBezTo>
                    <a:pt x="431515" y="662105"/>
                    <a:pt x="503434" y="737449"/>
                    <a:pt x="503434" y="566213"/>
                  </a:cubicBezTo>
                  <a:cubicBezTo>
                    <a:pt x="493159" y="377853"/>
                    <a:pt x="421240" y="261413"/>
                    <a:pt x="472610" y="1134"/>
                  </a:cubicBezTo>
                  <a:close/>
                </a:path>
              </a:pathLst>
            </a:custGeom>
            <a:gradFill flip="none" rotWithShape="1">
              <a:gsLst>
                <a:gs pos="50000">
                  <a:schemeClr val="accent1">
                    <a:lumMod val="5000"/>
                    <a:lumOff val="95000"/>
                  </a:schemeClr>
                </a:gs>
                <a:gs pos="69000">
                  <a:srgbClr val="B327B2"/>
                </a:gs>
                <a:gs pos="85000">
                  <a:srgbClr val="7030A0">
                    <a:alpha val="66000"/>
                  </a:srgbClr>
                </a:gs>
                <a:gs pos="100000">
                  <a:srgbClr val="B327B2"/>
                </a:gs>
              </a:gsLst>
              <a:lin ang="10800000" scaled="0"/>
              <a:tileRect/>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9D11FD71-3ECB-8547-9ACC-BE65AB38751B}"/>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4570294" y="2356909"/>
              <a:ext cx="3051413" cy="2737311"/>
            </a:xfrm>
            <a:prstGeom prst="rect">
              <a:avLst/>
            </a:prstGeom>
          </p:spPr>
        </p:pic>
      </p:grpSp>
      <p:pic>
        <p:nvPicPr>
          <p:cNvPr id="24" name="Picture 23">
            <a:extLst>
              <a:ext uri="{FF2B5EF4-FFF2-40B4-BE49-F238E27FC236}">
                <a16:creationId xmlns:a16="http://schemas.microsoft.com/office/drawing/2014/main" id="{5A1099CF-BB9C-C944-9C1A-4C97052C7C8C}"/>
              </a:ext>
            </a:extLst>
          </p:cNvPr>
          <p:cNvPicPr>
            <a:picLocks noChangeAspect="1"/>
          </p:cNvPicPr>
          <p:nvPr userDrawn="1"/>
        </p:nvPicPr>
        <p:blipFill>
          <a:blip r:embed="rId4"/>
          <a:stretch>
            <a:fillRect/>
          </a:stretch>
        </p:blipFill>
        <p:spPr>
          <a:xfrm rot="5400000">
            <a:off x="10446736" y="133811"/>
            <a:ext cx="685800" cy="692437"/>
          </a:xfrm>
          <a:prstGeom prst="rect">
            <a:avLst/>
          </a:prstGeom>
        </p:spPr>
      </p:pic>
    </p:spTree>
    <p:extLst>
      <p:ext uri="{BB962C8B-B14F-4D97-AF65-F5344CB8AC3E}">
        <p14:creationId xmlns:p14="http://schemas.microsoft.com/office/powerpoint/2010/main" val="2309963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Emergency Services</a:t>
            </a:r>
          </a:p>
        </p:txBody>
      </p:sp>
    </p:spTree>
    <p:extLst>
      <p:ext uri="{BB962C8B-B14F-4D97-AF65-F5344CB8AC3E}">
        <p14:creationId xmlns:p14="http://schemas.microsoft.com/office/powerpoint/2010/main" val="2722146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Emergency Services</a:t>
            </a:r>
          </a:p>
        </p:txBody>
      </p:sp>
      <p:sp>
        <p:nvSpPr>
          <p:cNvPr id="16" name="Rectangle 15"/>
          <p:cNvSpPr/>
          <p:nvPr/>
        </p:nvSpPr>
        <p:spPr>
          <a:xfrm>
            <a:off x="10437812" y="0"/>
            <a:ext cx="685800" cy="114300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sp>
      <p:grpSp>
        <p:nvGrpSpPr>
          <p:cNvPr id="22" name="Group 21">
            <a:extLst>
              <a:ext uri="{FF2B5EF4-FFF2-40B4-BE49-F238E27FC236}">
                <a16:creationId xmlns:a16="http://schemas.microsoft.com/office/drawing/2014/main" id="{C229B6DC-8FA7-B84F-B468-F10903CE65AC}"/>
              </a:ext>
            </a:extLst>
          </p:cNvPr>
          <p:cNvGrpSpPr>
            <a:grpSpLocks noChangeAspect="1"/>
          </p:cNvGrpSpPr>
          <p:nvPr userDrawn="1"/>
        </p:nvGrpSpPr>
        <p:grpSpPr>
          <a:xfrm>
            <a:off x="10059578" y="638134"/>
            <a:ext cx="1362547" cy="1044018"/>
            <a:chOff x="3612639" y="1526187"/>
            <a:chExt cx="4966722" cy="3805627"/>
          </a:xfrm>
        </p:grpSpPr>
        <p:sp>
          <p:nvSpPr>
            <p:cNvPr id="23" name="Rectangle 4">
              <a:extLst>
                <a:ext uri="{FF2B5EF4-FFF2-40B4-BE49-F238E27FC236}">
                  <a16:creationId xmlns:a16="http://schemas.microsoft.com/office/drawing/2014/main" id="{94501348-4130-5040-A7B8-D7D3742D1328}"/>
                </a:ext>
              </a:extLst>
            </p:cNvPr>
            <p:cNvSpPr/>
            <p:nvPr/>
          </p:nvSpPr>
          <p:spPr>
            <a:xfrm>
              <a:off x="3612639" y="1526187"/>
              <a:ext cx="4966722" cy="3805627"/>
            </a:xfrm>
            <a:custGeom>
              <a:avLst/>
              <a:gdLst>
                <a:gd name="connsiteX0" fmla="*/ 0 w 4232952"/>
                <a:gd name="connsiteY0" fmla="*/ 0 h 3801439"/>
                <a:gd name="connsiteX1" fmla="*/ 4232952 w 4232952"/>
                <a:gd name="connsiteY1" fmla="*/ 0 h 3801439"/>
                <a:gd name="connsiteX2" fmla="*/ 4232952 w 4232952"/>
                <a:gd name="connsiteY2" fmla="*/ 3801439 h 3801439"/>
                <a:gd name="connsiteX3" fmla="*/ 0 w 4232952"/>
                <a:gd name="connsiteY3" fmla="*/ 3801439 h 3801439"/>
                <a:gd name="connsiteX4" fmla="*/ 0 w 4232952"/>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760343"/>
                <a:gd name="connsiteX1" fmla="*/ 4592547 w 4592547"/>
                <a:gd name="connsiteY1" fmla="*/ 0 h 3760343"/>
                <a:gd name="connsiteX2" fmla="*/ 4551451 w 4592547"/>
                <a:gd name="connsiteY2" fmla="*/ 3760343 h 3760343"/>
                <a:gd name="connsiteX3" fmla="*/ 0 w 4592547"/>
                <a:gd name="connsiteY3" fmla="*/ 3719246 h 3760343"/>
                <a:gd name="connsiteX4" fmla="*/ 359595 w 4592547"/>
                <a:gd name="connsiteY4" fmla="*/ 0 h 3760343"/>
                <a:gd name="connsiteX0" fmla="*/ 359595 w 4592547"/>
                <a:gd name="connsiteY0" fmla="*/ 0 h 3822877"/>
                <a:gd name="connsiteX1" fmla="*/ 4592547 w 4592547"/>
                <a:gd name="connsiteY1" fmla="*/ 0 h 3822877"/>
                <a:gd name="connsiteX2" fmla="*/ 4551451 w 4592547"/>
                <a:gd name="connsiteY2" fmla="*/ 3760343 h 3822877"/>
                <a:gd name="connsiteX3" fmla="*/ 2188396 w 4592547"/>
                <a:gd name="connsiteY3" fmla="*/ 3821987 h 3822877"/>
                <a:gd name="connsiteX4" fmla="*/ 0 w 4592547"/>
                <a:gd name="connsiteY4" fmla="*/ 3719246 h 3822877"/>
                <a:gd name="connsiteX5" fmla="*/ 359595 w 4592547"/>
                <a:gd name="connsiteY5" fmla="*/ 0 h 3822877"/>
                <a:gd name="connsiteX0" fmla="*/ 359595 w 4551451"/>
                <a:gd name="connsiteY0" fmla="*/ 0 h 3822877"/>
                <a:gd name="connsiteX1" fmla="*/ 4458983 w 4551451"/>
                <a:gd name="connsiteY1" fmla="*/ 215757 h 3822877"/>
                <a:gd name="connsiteX2" fmla="*/ 4551451 w 4551451"/>
                <a:gd name="connsiteY2" fmla="*/ 3760343 h 3822877"/>
                <a:gd name="connsiteX3" fmla="*/ 2188396 w 4551451"/>
                <a:gd name="connsiteY3" fmla="*/ 3821987 h 3822877"/>
                <a:gd name="connsiteX4" fmla="*/ 0 w 4551451"/>
                <a:gd name="connsiteY4" fmla="*/ 3719246 h 3822877"/>
                <a:gd name="connsiteX5" fmla="*/ 359595 w 4551451"/>
                <a:gd name="connsiteY5"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1 w 4746661"/>
                <a:gd name="connsiteY3" fmla="*/ 3760343 h 3822877"/>
                <a:gd name="connsiteX4" fmla="*/ 2188396 w 4746661"/>
                <a:gd name="connsiteY4" fmla="*/ 3821987 h 3822877"/>
                <a:gd name="connsiteX5" fmla="*/ 0 w 4746661"/>
                <a:gd name="connsiteY5" fmla="*/ 3719246 h 3822877"/>
                <a:gd name="connsiteX6" fmla="*/ 359595 w 4746661"/>
                <a:gd name="connsiteY6"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551451 w 4746661"/>
                <a:gd name="connsiteY4" fmla="*/ 3760343 h 3822877"/>
                <a:gd name="connsiteX5" fmla="*/ 2188396 w 4746661"/>
                <a:gd name="connsiteY5" fmla="*/ 3821987 h 3822877"/>
                <a:gd name="connsiteX6" fmla="*/ 0 w 4746661"/>
                <a:gd name="connsiteY6" fmla="*/ 3719246 h 3822877"/>
                <a:gd name="connsiteX7" fmla="*/ 359595 w 4746661"/>
                <a:gd name="connsiteY7"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551451 w 4746661"/>
                <a:gd name="connsiteY5" fmla="*/ 3760343 h 3822877"/>
                <a:gd name="connsiteX6" fmla="*/ 2188396 w 4746661"/>
                <a:gd name="connsiteY6" fmla="*/ 3821987 h 3822877"/>
                <a:gd name="connsiteX7" fmla="*/ 0 w 4746661"/>
                <a:gd name="connsiteY7" fmla="*/ 3719246 h 3822877"/>
                <a:gd name="connsiteX8" fmla="*/ 359595 w 4746661"/>
                <a:gd name="connsiteY8"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51451 w 4746661"/>
                <a:gd name="connsiteY6" fmla="*/ 3760343 h 3822877"/>
                <a:gd name="connsiteX7" fmla="*/ 2188396 w 4746661"/>
                <a:gd name="connsiteY7" fmla="*/ 3821987 h 3822877"/>
                <a:gd name="connsiteX8" fmla="*/ 0 w 4746661"/>
                <a:gd name="connsiteY8" fmla="*/ 3719246 h 3822877"/>
                <a:gd name="connsiteX9" fmla="*/ 359595 w 4746661"/>
                <a:gd name="connsiteY9"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3287731 w 4746661"/>
                <a:gd name="connsiteY1" fmla="*/ 236306 h 3822877"/>
                <a:gd name="connsiteX2" fmla="*/ 4458983 w 4746661"/>
                <a:gd name="connsiteY2" fmla="*/ 215757 h 3822877"/>
                <a:gd name="connsiteX3" fmla="*/ 4746661 w 4746661"/>
                <a:gd name="connsiteY3" fmla="*/ 565079 h 3822877"/>
                <a:gd name="connsiteX4" fmla="*/ 4551452 w 4746661"/>
                <a:gd name="connsiteY4" fmla="*/ 1109609 h 3822877"/>
                <a:gd name="connsiteX5" fmla="*/ 4489807 w 4746661"/>
                <a:gd name="connsiteY5" fmla="*/ 1304818 h 3822877"/>
                <a:gd name="connsiteX6" fmla="*/ 4366517 w 4746661"/>
                <a:gd name="connsiteY6" fmla="*/ 1613043 h 3822877"/>
                <a:gd name="connsiteX7" fmla="*/ 4541178 w 4746661"/>
                <a:gd name="connsiteY7" fmla="*/ 1839075 h 3822877"/>
                <a:gd name="connsiteX8" fmla="*/ 4551451 w 4746661"/>
                <a:gd name="connsiteY8" fmla="*/ 3760343 h 3822877"/>
                <a:gd name="connsiteX9" fmla="*/ 2188396 w 4746661"/>
                <a:gd name="connsiteY9" fmla="*/ 3821987 h 3822877"/>
                <a:gd name="connsiteX10" fmla="*/ 0 w 4746661"/>
                <a:gd name="connsiteY10" fmla="*/ 3719246 h 3822877"/>
                <a:gd name="connsiteX11" fmla="*/ 359595 w 4746661"/>
                <a:gd name="connsiteY11" fmla="*/ 0 h 3822877"/>
                <a:gd name="connsiteX0" fmla="*/ 359595 w 4746661"/>
                <a:gd name="connsiteY0" fmla="*/ 247493 h 4070370"/>
                <a:gd name="connsiteX1" fmla="*/ 976045 w 4746661"/>
                <a:gd name="connsiteY1" fmla="*/ 391332 h 4070370"/>
                <a:gd name="connsiteX2" fmla="*/ 3287731 w 4746661"/>
                <a:gd name="connsiteY2" fmla="*/ 483799 h 4070370"/>
                <a:gd name="connsiteX3" fmla="*/ 4458983 w 4746661"/>
                <a:gd name="connsiteY3" fmla="*/ 463250 h 4070370"/>
                <a:gd name="connsiteX4" fmla="*/ 4746661 w 4746661"/>
                <a:gd name="connsiteY4" fmla="*/ 812572 h 4070370"/>
                <a:gd name="connsiteX5" fmla="*/ 4551452 w 4746661"/>
                <a:gd name="connsiteY5" fmla="*/ 1357102 h 4070370"/>
                <a:gd name="connsiteX6" fmla="*/ 4489807 w 4746661"/>
                <a:gd name="connsiteY6" fmla="*/ 1552311 h 4070370"/>
                <a:gd name="connsiteX7" fmla="*/ 4366517 w 4746661"/>
                <a:gd name="connsiteY7" fmla="*/ 1860536 h 4070370"/>
                <a:gd name="connsiteX8" fmla="*/ 4541178 w 4746661"/>
                <a:gd name="connsiteY8" fmla="*/ 2086568 h 4070370"/>
                <a:gd name="connsiteX9" fmla="*/ 4551451 w 4746661"/>
                <a:gd name="connsiteY9" fmla="*/ 4007836 h 4070370"/>
                <a:gd name="connsiteX10" fmla="*/ 2188396 w 4746661"/>
                <a:gd name="connsiteY10" fmla="*/ 4069480 h 4070370"/>
                <a:gd name="connsiteX11" fmla="*/ 0 w 4746661"/>
                <a:gd name="connsiteY11" fmla="*/ 3966739 h 4070370"/>
                <a:gd name="connsiteX12" fmla="*/ 359595 w 4746661"/>
                <a:gd name="connsiteY12" fmla="*/ 247493 h 4070370"/>
                <a:gd name="connsiteX0" fmla="*/ 359595 w 4746661"/>
                <a:gd name="connsiteY0" fmla="*/ 0 h 3822877"/>
                <a:gd name="connsiteX1" fmla="*/ 976045 w 4746661"/>
                <a:gd name="connsiteY1" fmla="*/ 143839 h 3822877"/>
                <a:gd name="connsiteX2" fmla="*/ 3287731 w 4746661"/>
                <a:gd name="connsiteY2" fmla="*/ 236306 h 3822877"/>
                <a:gd name="connsiteX3" fmla="*/ 4458983 w 4746661"/>
                <a:gd name="connsiteY3" fmla="*/ 215757 h 3822877"/>
                <a:gd name="connsiteX4" fmla="*/ 4746661 w 4746661"/>
                <a:gd name="connsiteY4" fmla="*/ 565079 h 3822877"/>
                <a:gd name="connsiteX5" fmla="*/ 4551452 w 4746661"/>
                <a:gd name="connsiteY5" fmla="*/ 1109609 h 3822877"/>
                <a:gd name="connsiteX6" fmla="*/ 4489807 w 4746661"/>
                <a:gd name="connsiteY6" fmla="*/ 1304818 h 3822877"/>
                <a:gd name="connsiteX7" fmla="*/ 4366517 w 4746661"/>
                <a:gd name="connsiteY7" fmla="*/ 1613043 h 3822877"/>
                <a:gd name="connsiteX8" fmla="*/ 4541178 w 4746661"/>
                <a:gd name="connsiteY8" fmla="*/ 1839075 h 3822877"/>
                <a:gd name="connsiteX9" fmla="*/ 4551451 w 4746661"/>
                <a:gd name="connsiteY9" fmla="*/ 3760343 h 3822877"/>
                <a:gd name="connsiteX10" fmla="*/ 2188396 w 4746661"/>
                <a:gd name="connsiteY10" fmla="*/ 3821987 h 3822877"/>
                <a:gd name="connsiteX11" fmla="*/ 0 w 4746661"/>
                <a:gd name="connsiteY11" fmla="*/ 3719246 h 3822877"/>
                <a:gd name="connsiteX12" fmla="*/ 359595 w 4746661"/>
                <a:gd name="connsiteY12" fmla="*/ 0 h 3822877"/>
                <a:gd name="connsiteX0" fmla="*/ 444750 w 4831816"/>
                <a:gd name="connsiteY0" fmla="*/ 0 h 3822877"/>
                <a:gd name="connsiteX1" fmla="*/ 1061200 w 4831816"/>
                <a:gd name="connsiteY1" fmla="*/ 143839 h 3822877"/>
                <a:gd name="connsiteX2" fmla="*/ 3372886 w 4831816"/>
                <a:gd name="connsiteY2" fmla="*/ 236306 h 3822877"/>
                <a:gd name="connsiteX3" fmla="*/ 4544138 w 4831816"/>
                <a:gd name="connsiteY3" fmla="*/ 215757 h 3822877"/>
                <a:gd name="connsiteX4" fmla="*/ 4831816 w 4831816"/>
                <a:gd name="connsiteY4" fmla="*/ 565079 h 3822877"/>
                <a:gd name="connsiteX5" fmla="*/ 4636607 w 4831816"/>
                <a:gd name="connsiteY5" fmla="*/ 1109609 h 3822877"/>
                <a:gd name="connsiteX6" fmla="*/ 4574962 w 4831816"/>
                <a:gd name="connsiteY6" fmla="*/ 1304818 h 3822877"/>
                <a:gd name="connsiteX7" fmla="*/ 4451672 w 4831816"/>
                <a:gd name="connsiteY7" fmla="*/ 1613043 h 3822877"/>
                <a:gd name="connsiteX8" fmla="*/ 4626333 w 4831816"/>
                <a:gd name="connsiteY8" fmla="*/ 1839075 h 3822877"/>
                <a:gd name="connsiteX9" fmla="*/ 4636606 w 4831816"/>
                <a:gd name="connsiteY9" fmla="*/ 3760343 h 3822877"/>
                <a:gd name="connsiteX10" fmla="*/ 2273551 w 4831816"/>
                <a:gd name="connsiteY10" fmla="*/ 3821987 h 3822877"/>
                <a:gd name="connsiteX11" fmla="*/ 85155 w 4831816"/>
                <a:gd name="connsiteY11" fmla="*/ 3719246 h 3822877"/>
                <a:gd name="connsiteX12" fmla="*/ 2962 w 4831816"/>
                <a:gd name="connsiteY12" fmla="*/ 3030877 h 3822877"/>
                <a:gd name="connsiteX13" fmla="*/ 444750 w 4831816"/>
                <a:gd name="connsiteY13"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82193 w 4828854"/>
                <a:gd name="connsiteY11" fmla="*/ 3719246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441788 w 4828854"/>
                <a:gd name="connsiteY15"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41788 w 4828854"/>
                <a:gd name="connsiteY16"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441788 w 4828854"/>
                <a:gd name="connsiteY17"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503434 w 4828854"/>
                <a:gd name="connsiteY17" fmla="*/ 626724 h 3822877"/>
                <a:gd name="connsiteX18" fmla="*/ 441788 w 4828854"/>
                <a:gd name="connsiteY18" fmla="*/ 0 h 3822877"/>
                <a:gd name="connsiteX0" fmla="*/ 472610 w 4828854"/>
                <a:gd name="connsiteY0" fmla="*/ 0 h 3761232"/>
                <a:gd name="connsiteX1" fmla="*/ 1058238 w 4828854"/>
                <a:gd name="connsiteY1" fmla="*/ 82194 h 3761232"/>
                <a:gd name="connsiteX2" fmla="*/ 3369924 w 4828854"/>
                <a:gd name="connsiteY2" fmla="*/ 174661 h 3761232"/>
                <a:gd name="connsiteX3" fmla="*/ 4541176 w 4828854"/>
                <a:gd name="connsiteY3" fmla="*/ 154112 h 3761232"/>
                <a:gd name="connsiteX4" fmla="*/ 4828854 w 4828854"/>
                <a:gd name="connsiteY4" fmla="*/ 503434 h 3761232"/>
                <a:gd name="connsiteX5" fmla="*/ 4633645 w 4828854"/>
                <a:gd name="connsiteY5" fmla="*/ 1047964 h 3761232"/>
                <a:gd name="connsiteX6" fmla="*/ 4572000 w 4828854"/>
                <a:gd name="connsiteY6" fmla="*/ 1243173 h 3761232"/>
                <a:gd name="connsiteX7" fmla="*/ 4448710 w 4828854"/>
                <a:gd name="connsiteY7" fmla="*/ 1551398 h 3761232"/>
                <a:gd name="connsiteX8" fmla="*/ 4623371 w 4828854"/>
                <a:gd name="connsiteY8" fmla="*/ 1777430 h 3761232"/>
                <a:gd name="connsiteX9" fmla="*/ 4633644 w 4828854"/>
                <a:gd name="connsiteY9" fmla="*/ 3698698 h 3761232"/>
                <a:gd name="connsiteX10" fmla="*/ 2270589 w 4828854"/>
                <a:gd name="connsiteY10" fmla="*/ 3760342 h 3761232"/>
                <a:gd name="connsiteX11" fmla="*/ 143838 w 4828854"/>
                <a:gd name="connsiteY11" fmla="*/ 3688424 h 3761232"/>
                <a:gd name="connsiteX12" fmla="*/ 164386 w 4828854"/>
                <a:gd name="connsiteY12" fmla="*/ 3113070 h 3761232"/>
                <a:gd name="connsiteX13" fmla="*/ 0 w 4828854"/>
                <a:gd name="connsiteY13" fmla="*/ 2969232 h 3761232"/>
                <a:gd name="connsiteX14" fmla="*/ 205483 w 4828854"/>
                <a:gd name="connsiteY14" fmla="*/ 2445250 h 3761232"/>
                <a:gd name="connsiteX15" fmla="*/ 380144 w 4828854"/>
                <a:gd name="connsiteY15" fmla="*/ 1387012 h 3761232"/>
                <a:gd name="connsiteX16" fmla="*/ 431515 w 4828854"/>
                <a:gd name="connsiteY16" fmla="*/ 832207 h 3761232"/>
                <a:gd name="connsiteX17" fmla="*/ 503434 w 4828854"/>
                <a:gd name="connsiteY17" fmla="*/ 565079 h 3761232"/>
                <a:gd name="connsiteX18" fmla="*/ 472610 w 4828854"/>
                <a:gd name="connsiteY18" fmla="*/ 0 h 3761232"/>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1134 h 3762366"/>
                <a:gd name="connsiteX1" fmla="*/ 1058238 w 4828854"/>
                <a:gd name="connsiteY1" fmla="*/ 83328 h 3762366"/>
                <a:gd name="connsiteX2" fmla="*/ 3369924 w 4828854"/>
                <a:gd name="connsiteY2" fmla="*/ 175795 h 3762366"/>
                <a:gd name="connsiteX3" fmla="*/ 4541176 w 4828854"/>
                <a:gd name="connsiteY3" fmla="*/ 155246 h 3762366"/>
                <a:gd name="connsiteX4" fmla="*/ 4828854 w 4828854"/>
                <a:gd name="connsiteY4" fmla="*/ 504568 h 3762366"/>
                <a:gd name="connsiteX5" fmla="*/ 4633645 w 4828854"/>
                <a:gd name="connsiteY5" fmla="*/ 1049098 h 3762366"/>
                <a:gd name="connsiteX6" fmla="*/ 4572000 w 4828854"/>
                <a:gd name="connsiteY6" fmla="*/ 1244307 h 3762366"/>
                <a:gd name="connsiteX7" fmla="*/ 4448710 w 4828854"/>
                <a:gd name="connsiteY7" fmla="*/ 1552532 h 3762366"/>
                <a:gd name="connsiteX8" fmla="*/ 4623371 w 4828854"/>
                <a:gd name="connsiteY8" fmla="*/ 1778564 h 3762366"/>
                <a:gd name="connsiteX9" fmla="*/ 4633644 w 4828854"/>
                <a:gd name="connsiteY9" fmla="*/ 3699832 h 3762366"/>
                <a:gd name="connsiteX10" fmla="*/ 2270589 w 4828854"/>
                <a:gd name="connsiteY10" fmla="*/ 3761476 h 3762366"/>
                <a:gd name="connsiteX11" fmla="*/ 143838 w 4828854"/>
                <a:gd name="connsiteY11" fmla="*/ 3689558 h 3762366"/>
                <a:gd name="connsiteX12" fmla="*/ 164386 w 4828854"/>
                <a:gd name="connsiteY12" fmla="*/ 3114204 h 3762366"/>
                <a:gd name="connsiteX13" fmla="*/ 0 w 4828854"/>
                <a:gd name="connsiteY13" fmla="*/ 2970366 h 3762366"/>
                <a:gd name="connsiteX14" fmla="*/ 205483 w 4828854"/>
                <a:gd name="connsiteY14" fmla="*/ 2446384 h 3762366"/>
                <a:gd name="connsiteX15" fmla="*/ 380144 w 4828854"/>
                <a:gd name="connsiteY15" fmla="*/ 1388146 h 3762366"/>
                <a:gd name="connsiteX16" fmla="*/ 431515 w 4828854"/>
                <a:gd name="connsiteY16" fmla="*/ 833341 h 3762366"/>
                <a:gd name="connsiteX17" fmla="*/ 503434 w 4828854"/>
                <a:gd name="connsiteY17" fmla="*/ 566213 h 3762366"/>
                <a:gd name="connsiteX18" fmla="*/ 472610 w 4828854"/>
                <a:gd name="connsiteY18" fmla="*/ 1134 h 3762366"/>
                <a:gd name="connsiteX0" fmla="*/ 472610 w 4828854"/>
                <a:gd name="connsiteY0" fmla="*/ 1134 h 3762366"/>
                <a:gd name="connsiteX1" fmla="*/ 1058238 w 4828854"/>
                <a:gd name="connsiteY1" fmla="*/ 83328 h 3762366"/>
                <a:gd name="connsiteX2" fmla="*/ 1284270 w 4828854"/>
                <a:gd name="connsiteY2" fmla="*/ 504568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8854" h="3762366">
                  <a:moveTo>
                    <a:pt x="472610" y="1134"/>
                  </a:moveTo>
                  <a:cubicBezTo>
                    <a:pt x="751723" y="-7427"/>
                    <a:pt x="847617" y="33670"/>
                    <a:pt x="1058238" y="83328"/>
                  </a:cubicBezTo>
                  <a:cubicBezTo>
                    <a:pt x="1253447" y="264838"/>
                    <a:pt x="1001730" y="530253"/>
                    <a:pt x="1325366" y="576487"/>
                  </a:cubicBezTo>
                  <a:cubicBezTo>
                    <a:pt x="1453793" y="644981"/>
                    <a:pt x="1652426" y="509706"/>
                    <a:pt x="1767155" y="473746"/>
                  </a:cubicBezTo>
                  <a:cubicBezTo>
                    <a:pt x="1964076" y="441211"/>
                    <a:pt x="2167847" y="636421"/>
                    <a:pt x="2424701" y="401827"/>
                  </a:cubicBezTo>
                  <a:cubicBezTo>
                    <a:pt x="2599362" y="578199"/>
                    <a:pt x="3030877" y="213467"/>
                    <a:pt x="3369924" y="175795"/>
                  </a:cubicBezTo>
                  <a:lnTo>
                    <a:pt x="4541176" y="155246"/>
                  </a:lnTo>
                  <a:cubicBezTo>
                    <a:pt x="4541176" y="305934"/>
                    <a:pt x="4828854" y="353880"/>
                    <a:pt x="4828854" y="504568"/>
                  </a:cubicBezTo>
                  <a:cubicBezTo>
                    <a:pt x="4815155" y="699777"/>
                    <a:pt x="4647344" y="853889"/>
                    <a:pt x="4633645" y="1049098"/>
                  </a:cubicBezTo>
                  <a:cubicBezTo>
                    <a:pt x="4599398" y="1184375"/>
                    <a:pt x="4572000" y="802518"/>
                    <a:pt x="4572000" y="1244307"/>
                  </a:cubicBezTo>
                  <a:cubicBezTo>
                    <a:pt x="4565151" y="1321363"/>
                    <a:pt x="4438436" y="1143278"/>
                    <a:pt x="4448710" y="1552532"/>
                  </a:cubicBezTo>
                  <a:cubicBezTo>
                    <a:pt x="4438436" y="1672397"/>
                    <a:pt x="4500082" y="1656986"/>
                    <a:pt x="4623371" y="1778564"/>
                  </a:cubicBezTo>
                  <a:cubicBezTo>
                    <a:pt x="4654193" y="2136447"/>
                    <a:pt x="4534327" y="2064529"/>
                    <a:pt x="4633644" y="3699832"/>
                  </a:cubicBezTo>
                  <a:cubicBezTo>
                    <a:pt x="3845959" y="3689558"/>
                    <a:pt x="3058274" y="3771750"/>
                    <a:pt x="2270589" y="3761476"/>
                  </a:cubicBezTo>
                  <a:lnTo>
                    <a:pt x="143838" y="3689558"/>
                  </a:lnTo>
                  <a:cubicBezTo>
                    <a:pt x="17123" y="3437841"/>
                    <a:pt x="75343" y="3280303"/>
                    <a:pt x="164386" y="3114204"/>
                  </a:cubicBezTo>
                  <a:cubicBezTo>
                    <a:pt x="6849" y="3071395"/>
                    <a:pt x="54795" y="3088519"/>
                    <a:pt x="0" y="2970366"/>
                  </a:cubicBezTo>
                  <a:cubicBezTo>
                    <a:pt x="23973" y="2795705"/>
                    <a:pt x="181510" y="2621045"/>
                    <a:pt x="205483" y="2446384"/>
                  </a:cubicBezTo>
                  <a:cubicBezTo>
                    <a:pt x="232881" y="2110761"/>
                    <a:pt x="352746" y="1723769"/>
                    <a:pt x="380144" y="1388146"/>
                  </a:cubicBezTo>
                  <a:cubicBezTo>
                    <a:pt x="386993" y="1162114"/>
                    <a:pt x="424666" y="1059373"/>
                    <a:pt x="431515" y="833341"/>
                  </a:cubicBezTo>
                  <a:cubicBezTo>
                    <a:pt x="431515" y="662105"/>
                    <a:pt x="503434" y="737449"/>
                    <a:pt x="503434" y="566213"/>
                  </a:cubicBezTo>
                  <a:cubicBezTo>
                    <a:pt x="493159" y="377853"/>
                    <a:pt x="421240" y="261413"/>
                    <a:pt x="472610" y="1134"/>
                  </a:cubicBezTo>
                  <a:close/>
                </a:path>
              </a:pathLst>
            </a:custGeom>
            <a:gradFill flip="none" rotWithShape="1">
              <a:gsLst>
                <a:gs pos="50000">
                  <a:schemeClr val="accent1">
                    <a:lumMod val="5000"/>
                    <a:lumOff val="95000"/>
                  </a:schemeClr>
                </a:gs>
                <a:gs pos="69000">
                  <a:srgbClr val="B327B2"/>
                </a:gs>
                <a:gs pos="85000">
                  <a:srgbClr val="7030A0">
                    <a:alpha val="66000"/>
                  </a:srgbClr>
                </a:gs>
                <a:gs pos="100000">
                  <a:srgbClr val="B327B2"/>
                </a:gs>
              </a:gsLst>
              <a:lin ang="10800000" scaled="0"/>
              <a:tileRect/>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15B7EB3E-77D7-0F46-8E34-AFCE65D2888E}"/>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4570294" y="2356909"/>
              <a:ext cx="3051413" cy="2737311"/>
            </a:xfrm>
            <a:prstGeom prst="rect">
              <a:avLst/>
            </a:prstGeom>
          </p:spPr>
        </p:pic>
      </p:grpSp>
      <p:pic>
        <p:nvPicPr>
          <p:cNvPr id="25" name="Picture 24">
            <a:extLst>
              <a:ext uri="{FF2B5EF4-FFF2-40B4-BE49-F238E27FC236}">
                <a16:creationId xmlns:a16="http://schemas.microsoft.com/office/drawing/2014/main" id="{74618D84-484D-3649-8C1A-0F7FDF34BD56}"/>
              </a:ext>
            </a:extLst>
          </p:cNvPr>
          <p:cNvPicPr>
            <a:picLocks noChangeAspect="1"/>
          </p:cNvPicPr>
          <p:nvPr userDrawn="1"/>
        </p:nvPicPr>
        <p:blipFill>
          <a:blip r:embed="rId4"/>
          <a:stretch>
            <a:fillRect/>
          </a:stretch>
        </p:blipFill>
        <p:spPr>
          <a:xfrm>
            <a:off x="10438269" y="57608"/>
            <a:ext cx="685800" cy="692437"/>
          </a:xfrm>
          <a:prstGeom prst="rect">
            <a:avLst/>
          </a:prstGeom>
        </p:spPr>
      </p:pic>
    </p:spTree>
    <p:extLst>
      <p:ext uri="{BB962C8B-B14F-4D97-AF65-F5344CB8AC3E}">
        <p14:creationId xmlns:p14="http://schemas.microsoft.com/office/powerpoint/2010/main" val="1360683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Emergency Services</a:t>
            </a:r>
          </a:p>
        </p:txBody>
      </p:sp>
    </p:spTree>
    <p:extLst>
      <p:ext uri="{BB962C8B-B14F-4D97-AF65-F5344CB8AC3E}">
        <p14:creationId xmlns:p14="http://schemas.microsoft.com/office/powerpoint/2010/main" val="895033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Emergency Services</a:t>
            </a:r>
          </a:p>
        </p:txBody>
      </p:sp>
    </p:spTree>
    <p:extLst>
      <p:ext uri="{BB962C8B-B14F-4D97-AF65-F5344CB8AC3E}">
        <p14:creationId xmlns:p14="http://schemas.microsoft.com/office/powerpoint/2010/main" val="878613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dirty="0"/>
              <a:t>Emergency Services</a:t>
            </a:r>
          </a:p>
        </p:txBody>
      </p:sp>
    </p:spTree>
    <p:extLst>
      <p:ext uri="{BB962C8B-B14F-4D97-AF65-F5344CB8AC3E}">
        <p14:creationId xmlns:p14="http://schemas.microsoft.com/office/powerpoint/2010/main" val="3690315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Emergency Services</a:t>
            </a:r>
          </a:p>
        </p:txBody>
      </p:sp>
      <p:sp>
        <p:nvSpPr>
          <p:cNvPr id="7" name="Rectangle 6"/>
          <p:cNvSpPr/>
          <p:nvPr/>
        </p:nvSpPr>
        <p:spPr>
          <a:xfrm>
            <a:off x="10437812" y="0"/>
            <a:ext cx="685800" cy="114300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sp>
      <p:grpSp>
        <p:nvGrpSpPr>
          <p:cNvPr id="6" name="Group 5">
            <a:extLst>
              <a:ext uri="{FF2B5EF4-FFF2-40B4-BE49-F238E27FC236}">
                <a16:creationId xmlns:a16="http://schemas.microsoft.com/office/drawing/2014/main" id="{F290BAA7-B296-D547-95AA-E6C16238F46C}"/>
              </a:ext>
            </a:extLst>
          </p:cNvPr>
          <p:cNvGrpSpPr>
            <a:grpSpLocks noChangeAspect="1"/>
          </p:cNvGrpSpPr>
          <p:nvPr userDrawn="1"/>
        </p:nvGrpSpPr>
        <p:grpSpPr>
          <a:xfrm>
            <a:off x="10059578" y="638134"/>
            <a:ext cx="1362547" cy="1044018"/>
            <a:chOff x="3612639" y="1526187"/>
            <a:chExt cx="4966722" cy="3805627"/>
          </a:xfrm>
        </p:grpSpPr>
        <p:sp>
          <p:nvSpPr>
            <p:cNvPr id="8" name="Rectangle 4">
              <a:extLst>
                <a:ext uri="{FF2B5EF4-FFF2-40B4-BE49-F238E27FC236}">
                  <a16:creationId xmlns:a16="http://schemas.microsoft.com/office/drawing/2014/main" id="{FE02231F-5623-D847-BDF7-37D8FE553A63}"/>
                </a:ext>
              </a:extLst>
            </p:cNvPr>
            <p:cNvSpPr/>
            <p:nvPr/>
          </p:nvSpPr>
          <p:spPr>
            <a:xfrm>
              <a:off x="3612639" y="1526187"/>
              <a:ext cx="4966722" cy="3805627"/>
            </a:xfrm>
            <a:custGeom>
              <a:avLst/>
              <a:gdLst>
                <a:gd name="connsiteX0" fmla="*/ 0 w 4232952"/>
                <a:gd name="connsiteY0" fmla="*/ 0 h 3801439"/>
                <a:gd name="connsiteX1" fmla="*/ 4232952 w 4232952"/>
                <a:gd name="connsiteY1" fmla="*/ 0 h 3801439"/>
                <a:gd name="connsiteX2" fmla="*/ 4232952 w 4232952"/>
                <a:gd name="connsiteY2" fmla="*/ 3801439 h 3801439"/>
                <a:gd name="connsiteX3" fmla="*/ 0 w 4232952"/>
                <a:gd name="connsiteY3" fmla="*/ 3801439 h 3801439"/>
                <a:gd name="connsiteX4" fmla="*/ 0 w 4232952"/>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760343"/>
                <a:gd name="connsiteX1" fmla="*/ 4592547 w 4592547"/>
                <a:gd name="connsiteY1" fmla="*/ 0 h 3760343"/>
                <a:gd name="connsiteX2" fmla="*/ 4551451 w 4592547"/>
                <a:gd name="connsiteY2" fmla="*/ 3760343 h 3760343"/>
                <a:gd name="connsiteX3" fmla="*/ 0 w 4592547"/>
                <a:gd name="connsiteY3" fmla="*/ 3719246 h 3760343"/>
                <a:gd name="connsiteX4" fmla="*/ 359595 w 4592547"/>
                <a:gd name="connsiteY4" fmla="*/ 0 h 3760343"/>
                <a:gd name="connsiteX0" fmla="*/ 359595 w 4592547"/>
                <a:gd name="connsiteY0" fmla="*/ 0 h 3822877"/>
                <a:gd name="connsiteX1" fmla="*/ 4592547 w 4592547"/>
                <a:gd name="connsiteY1" fmla="*/ 0 h 3822877"/>
                <a:gd name="connsiteX2" fmla="*/ 4551451 w 4592547"/>
                <a:gd name="connsiteY2" fmla="*/ 3760343 h 3822877"/>
                <a:gd name="connsiteX3" fmla="*/ 2188396 w 4592547"/>
                <a:gd name="connsiteY3" fmla="*/ 3821987 h 3822877"/>
                <a:gd name="connsiteX4" fmla="*/ 0 w 4592547"/>
                <a:gd name="connsiteY4" fmla="*/ 3719246 h 3822877"/>
                <a:gd name="connsiteX5" fmla="*/ 359595 w 4592547"/>
                <a:gd name="connsiteY5" fmla="*/ 0 h 3822877"/>
                <a:gd name="connsiteX0" fmla="*/ 359595 w 4551451"/>
                <a:gd name="connsiteY0" fmla="*/ 0 h 3822877"/>
                <a:gd name="connsiteX1" fmla="*/ 4458983 w 4551451"/>
                <a:gd name="connsiteY1" fmla="*/ 215757 h 3822877"/>
                <a:gd name="connsiteX2" fmla="*/ 4551451 w 4551451"/>
                <a:gd name="connsiteY2" fmla="*/ 3760343 h 3822877"/>
                <a:gd name="connsiteX3" fmla="*/ 2188396 w 4551451"/>
                <a:gd name="connsiteY3" fmla="*/ 3821987 h 3822877"/>
                <a:gd name="connsiteX4" fmla="*/ 0 w 4551451"/>
                <a:gd name="connsiteY4" fmla="*/ 3719246 h 3822877"/>
                <a:gd name="connsiteX5" fmla="*/ 359595 w 4551451"/>
                <a:gd name="connsiteY5"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1 w 4746661"/>
                <a:gd name="connsiteY3" fmla="*/ 3760343 h 3822877"/>
                <a:gd name="connsiteX4" fmla="*/ 2188396 w 4746661"/>
                <a:gd name="connsiteY4" fmla="*/ 3821987 h 3822877"/>
                <a:gd name="connsiteX5" fmla="*/ 0 w 4746661"/>
                <a:gd name="connsiteY5" fmla="*/ 3719246 h 3822877"/>
                <a:gd name="connsiteX6" fmla="*/ 359595 w 4746661"/>
                <a:gd name="connsiteY6"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551451 w 4746661"/>
                <a:gd name="connsiteY4" fmla="*/ 3760343 h 3822877"/>
                <a:gd name="connsiteX5" fmla="*/ 2188396 w 4746661"/>
                <a:gd name="connsiteY5" fmla="*/ 3821987 h 3822877"/>
                <a:gd name="connsiteX6" fmla="*/ 0 w 4746661"/>
                <a:gd name="connsiteY6" fmla="*/ 3719246 h 3822877"/>
                <a:gd name="connsiteX7" fmla="*/ 359595 w 4746661"/>
                <a:gd name="connsiteY7"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551451 w 4746661"/>
                <a:gd name="connsiteY5" fmla="*/ 3760343 h 3822877"/>
                <a:gd name="connsiteX6" fmla="*/ 2188396 w 4746661"/>
                <a:gd name="connsiteY6" fmla="*/ 3821987 h 3822877"/>
                <a:gd name="connsiteX7" fmla="*/ 0 w 4746661"/>
                <a:gd name="connsiteY7" fmla="*/ 3719246 h 3822877"/>
                <a:gd name="connsiteX8" fmla="*/ 359595 w 4746661"/>
                <a:gd name="connsiteY8"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51451 w 4746661"/>
                <a:gd name="connsiteY6" fmla="*/ 3760343 h 3822877"/>
                <a:gd name="connsiteX7" fmla="*/ 2188396 w 4746661"/>
                <a:gd name="connsiteY7" fmla="*/ 3821987 h 3822877"/>
                <a:gd name="connsiteX8" fmla="*/ 0 w 4746661"/>
                <a:gd name="connsiteY8" fmla="*/ 3719246 h 3822877"/>
                <a:gd name="connsiteX9" fmla="*/ 359595 w 4746661"/>
                <a:gd name="connsiteY9"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3287731 w 4746661"/>
                <a:gd name="connsiteY1" fmla="*/ 236306 h 3822877"/>
                <a:gd name="connsiteX2" fmla="*/ 4458983 w 4746661"/>
                <a:gd name="connsiteY2" fmla="*/ 215757 h 3822877"/>
                <a:gd name="connsiteX3" fmla="*/ 4746661 w 4746661"/>
                <a:gd name="connsiteY3" fmla="*/ 565079 h 3822877"/>
                <a:gd name="connsiteX4" fmla="*/ 4551452 w 4746661"/>
                <a:gd name="connsiteY4" fmla="*/ 1109609 h 3822877"/>
                <a:gd name="connsiteX5" fmla="*/ 4489807 w 4746661"/>
                <a:gd name="connsiteY5" fmla="*/ 1304818 h 3822877"/>
                <a:gd name="connsiteX6" fmla="*/ 4366517 w 4746661"/>
                <a:gd name="connsiteY6" fmla="*/ 1613043 h 3822877"/>
                <a:gd name="connsiteX7" fmla="*/ 4541178 w 4746661"/>
                <a:gd name="connsiteY7" fmla="*/ 1839075 h 3822877"/>
                <a:gd name="connsiteX8" fmla="*/ 4551451 w 4746661"/>
                <a:gd name="connsiteY8" fmla="*/ 3760343 h 3822877"/>
                <a:gd name="connsiteX9" fmla="*/ 2188396 w 4746661"/>
                <a:gd name="connsiteY9" fmla="*/ 3821987 h 3822877"/>
                <a:gd name="connsiteX10" fmla="*/ 0 w 4746661"/>
                <a:gd name="connsiteY10" fmla="*/ 3719246 h 3822877"/>
                <a:gd name="connsiteX11" fmla="*/ 359595 w 4746661"/>
                <a:gd name="connsiteY11" fmla="*/ 0 h 3822877"/>
                <a:gd name="connsiteX0" fmla="*/ 359595 w 4746661"/>
                <a:gd name="connsiteY0" fmla="*/ 247493 h 4070370"/>
                <a:gd name="connsiteX1" fmla="*/ 976045 w 4746661"/>
                <a:gd name="connsiteY1" fmla="*/ 391332 h 4070370"/>
                <a:gd name="connsiteX2" fmla="*/ 3287731 w 4746661"/>
                <a:gd name="connsiteY2" fmla="*/ 483799 h 4070370"/>
                <a:gd name="connsiteX3" fmla="*/ 4458983 w 4746661"/>
                <a:gd name="connsiteY3" fmla="*/ 463250 h 4070370"/>
                <a:gd name="connsiteX4" fmla="*/ 4746661 w 4746661"/>
                <a:gd name="connsiteY4" fmla="*/ 812572 h 4070370"/>
                <a:gd name="connsiteX5" fmla="*/ 4551452 w 4746661"/>
                <a:gd name="connsiteY5" fmla="*/ 1357102 h 4070370"/>
                <a:gd name="connsiteX6" fmla="*/ 4489807 w 4746661"/>
                <a:gd name="connsiteY6" fmla="*/ 1552311 h 4070370"/>
                <a:gd name="connsiteX7" fmla="*/ 4366517 w 4746661"/>
                <a:gd name="connsiteY7" fmla="*/ 1860536 h 4070370"/>
                <a:gd name="connsiteX8" fmla="*/ 4541178 w 4746661"/>
                <a:gd name="connsiteY8" fmla="*/ 2086568 h 4070370"/>
                <a:gd name="connsiteX9" fmla="*/ 4551451 w 4746661"/>
                <a:gd name="connsiteY9" fmla="*/ 4007836 h 4070370"/>
                <a:gd name="connsiteX10" fmla="*/ 2188396 w 4746661"/>
                <a:gd name="connsiteY10" fmla="*/ 4069480 h 4070370"/>
                <a:gd name="connsiteX11" fmla="*/ 0 w 4746661"/>
                <a:gd name="connsiteY11" fmla="*/ 3966739 h 4070370"/>
                <a:gd name="connsiteX12" fmla="*/ 359595 w 4746661"/>
                <a:gd name="connsiteY12" fmla="*/ 247493 h 4070370"/>
                <a:gd name="connsiteX0" fmla="*/ 359595 w 4746661"/>
                <a:gd name="connsiteY0" fmla="*/ 0 h 3822877"/>
                <a:gd name="connsiteX1" fmla="*/ 976045 w 4746661"/>
                <a:gd name="connsiteY1" fmla="*/ 143839 h 3822877"/>
                <a:gd name="connsiteX2" fmla="*/ 3287731 w 4746661"/>
                <a:gd name="connsiteY2" fmla="*/ 236306 h 3822877"/>
                <a:gd name="connsiteX3" fmla="*/ 4458983 w 4746661"/>
                <a:gd name="connsiteY3" fmla="*/ 215757 h 3822877"/>
                <a:gd name="connsiteX4" fmla="*/ 4746661 w 4746661"/>
                <a:gd name="connsiteY4" fmla="*/ 565079 h 3822877"/>
                <a:gd name="connsiteX5" fmla="*/ 4551452 w 4746661"/>
                <a:gd name="connsiteY5" fmla="*/ 1109609 h 3822877"/>
                <a:gd name="connsiteX6" fmla="*/ 4489807 w 4746661"/>
                <a:gd name="connsiteY6" fmla="*/ 1304818 h 3822877"/>
                <a:gd name="connsiteX7" fmla="*/ 4366517 w 4746661"/>
                <a:gd name="connsiteY7" fmla="*/ 1613043 h 3822877"/>
                <a:gd name="connsiteX8" fmla="*/ 4541178 w 4746661"/>
                <a:gd name="connsiteY8" fmla="*/ 1839075 h 3822877"/>
                <a:gd name="connsiteX9" fmla="*/ 4551451 w 4746661"/>
                <a:gd name="connsiteY9" fmla="*/ 3760343 h 3822877"/>
                <a:gd name="connsiteX10" fmla="*/ 2188396 w 4746661"/>
                <a:gd name="connsiteY10" fmla="*/ 3821987 h 3822877"/>
                <a:gd name="connsiteX11" fmla="*/ 0 w 4746661"/>
                <a:gd name="connsiteY11" fmla="*/ 3719246 h 3822877"/>
                <a:gd name="connsiteX12" fmla="*/ 359595 w 4746661"/>
                <a:gd name="connsiteY12" fmla="*/ 0 h 3822877"/>
                <a:gd name="connsiteX0" fmla="*/ 444750 w 4831816"/>
                <a:gd name="connsiteY0" fmla="*/ 0 h 3822877"/>
                <a:gd name="connsiteX1" fmla="*/ 1061200 w 4831816"/>
                <a:gd name="connsiteY1" fmla="*/ 143839 h 3822877"/>
                <a:gd name="connsiteX2" fmla="*/ 3372886 w 4831816"/>
                <a:gd name="connsiteY2" fmla="*/ 236306 h 3822877"/>
                <a:gd name="connsiteX3" fmla="*/ 4544138 w 4831816"/>
                <a:gd name="connsiteY3" fmla="*/ 215757 h 3822877"/>
                <a:gd name="connsiteX4" fmla="*/ 4831816 w 4831816"/>
                <a:gd name="connsiteY4" fmla="*/ 565079 h 3822877"/>
                <a:gd name="connsiteX5" fmla="*/ 4636607 w 4831816"/>
                <a:gd name="connsiteY5" fmla="*/ 1109609 h 3822877"/>
                <a:gd name="connsiteX6" fmla="*/ 4574962 w 4831816"/>
                <a:gd name="connsiteY6" fmla="*/ 1304818 h 3822877"/>
                <a:gd name="connsiteX7" fmla="*/ 4451672 w 4831816"/>
                <a:gd name="connsiteY7" fmla="*/ 1613043 h 3822877"/>
                <a:gd name="connsiteX8" fmla="*/ 4626333 w 4831816"/>
                <a:gd name="connsiteY8" fmla="*/ 1839075 h 3822877"/>
                <a:gd name="connsiteX9" fmla="*/ 4636606 w 4831816"/>
                <a:gd name="connsiteY9" fmla="*/ 3760343 h 3822877"/>
                <a:gd name="connsiteX10" fmla="*/ 2273551 w 4831816"/>
                <a:gd name="connsiteY10" fmla="*/ 3821987 h 3822877"/>
                <a:gd name="connsiteX11" fmla="*/ 85155 w 4831816"/>
                <a:gd name="connsiteY11" fmla="*/ 3719246 h 3822877"/>
                <a:gd name="connsiteX12" fmla="*/ 2962 w 4831816"/>
                <a:gd name="connsiteY12" fmla="*/ 3030877 h 3822877"/>
                <a:gd name="connsiteX13" fmla="*/ 444750 w 4831816"/>
                <a:gd name="connsiteY13"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82193 w 4828854"/>
                <a:gd name="connsiteY11" fmla="*/ 3719246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441788 w 4828854"/>
                <a:gd name="connsiteY15"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41788 w 4828854"/>
                <a:gd name="connsiteY16"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441788 w 4828854"/>
                <a:gd name="connsiteY17"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503434 w 4828854"/>
                <a:gd name="connsiteY17" fmla="*/ 626724 h 3822877"/>
                <a:gd name="connsiteX18" fmla="*/ 441788 w 4828854"/>
                <a:gd name="connsiteY18" fmla="*/ 0 h 3822877"/>
                <a:gd name="connsiteX0" fmla="*/ 472610 w 4828854"/>
                <a:gd name="connsiteY0" fmla="*/ 0 h 3761232"/>
                <a:gd name="connsiteX1" fmla="*/ 1058238 w 4828854"/>
                <a:gd name="connsiteY1" fmla="*/ 82194 h 3761232"/>
                <a:gd name="connsiteX2" fmla="*/ 3369924 w 4828854"/>
                <a:gd name="connsiteY2" fmla="*/ 174661 h 3761232"/>
                <a:gd name="connsiteX3" fmla="*/ 4541176 w 4828854"/>
                <a:gd name="connsiteY3" fmla="*/ 154112 h 3761232"/>
                <a:gd name="connsiteX4" fmla="*/ 4828854 w 4828854"/>
                <a:gd name="connsiteY4" fmla="*/ 503434 h 3761232"/>
                <a:gd name="connsiteX5" fmla="*/ 4633645 w 4828854"/>
                <a:gd name="connsiteY5" fmla="*/ 1047964 h 3761232"/>
                <a:gd name="connsiteX6" fmla="*/ 4572000 w 4828854"/>
                <a:gd name="connsiteY6" fmla="*/ 1243173 h 3761232"/>
                <a:gd name="connsiteX7" fmla="*/ 4448710 w 4828854"/>
                <a:gd name="connsiteY7" fmla="*/ 1551398 h 3761232"/>
                <a:gd name="connsiteX8" fmla="*/ 4623371 w 4828854"/>
                <a:gd name="connsiteY8" fmla="*/ 1777430 h 3761232"/>
                <a:gd name="connsiteX9" fmla="*/ 4633644 w 4828854"/>
                <a:gd name="connsiteY9" fmla="*/ 3698698 h 3761232"/>
                <a:gd name="connsiteX10" fmla="*/ 2270589 w 4828854"/>
                <a:gd name="connsiteY10" fmla="*/ 3760342 h 3761232"/>
                <a:gd name="connsiteX11" fmla="*/ 143838 w 4828854"/>
                <a:gd name="connsiteY11" fmla="*/ 3688424 h 3761232"/>
                <a:gd name="connsiteX12" fmla="*/ 164386 w 4828854"/>
                <a:gd name="connsiteY12" fmla="*/ 3113070 h 3761232"/>
                <a:gd name="connsiteX13" fmla="*/ 0 w 4828854"/>
                <a:gd name="connsiteY13" fmla="*/ 2969232 h 3761232"/>
                <a:gd name="connsiteX14" fmla="*/ 205483 w 4828854"/>
                <a:gd name="connsiteY14" fmla="*/ 2445250 h 3761232"/>
                <a:gd name="connsiteX15" fmla="*/ 380144 w 4828854"/>
                <a:gd name="connsiteY15" fmla="*/ 1387012 h 3761232"/>
                <a:gd name="connsiteX16" fmla="*/ 431515 w 4828854"/>
                <a:gd name="connsiteY16" fmla="*/ 832207 h 3761232"/>
                <a:gd name="connsiteX17" fmla="*/ 503434 w 4828854"/>
                <a:gd name="connsiteY17" fmla="*/ 565079 h 3761232"/>
                <a:gd name="connsiteX18" fmla="*/ 472610 w 4828854"/>
                <a:gd name="connsiteY18" fmla="*/ 0 h 3761232"/>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1134 h 3762366"/>
                <a:gd name="connsiteX1" fmla="*/ 1058238 w 4828854"/>
                <a:gd name="connsiteY1" fmla="*/ 83328 h 3762366"/>
                <a:gd name="connsiteX2" fmla="*/ 3369924 w 4828854"/>
                <a:gd name="connsiteY2" fmla="*/ 175795 h 3762366"/>
                <a:gd name="connsiteX3" fmla="*/ 4541176 w 4828854"/>
                <a:gd name="connsiteY3" fmla="*/ 155246 h 3762366"/>
                <a:gd name="connsiteX4" fmla="*/ 4828854 w 4828854"/>
                <a:gd name="connsiteY4" fmla="*/ 504568 h 3762366"/>
                <a:gd name="connsiteX5" fmla="*/ 4633645 w 4828854"/>
                <a:gd name="connsiteY5" fmla="*/ 1049098 h 3762366"/>
                <a:gd name="connsiteX6" fmla="*/ 4572000 w 4828854"/>
                <a:gd name="connsiteY6" fmla="*/ 1244307 h 3762366"/>
                <a:gd name="connsiteX7" fmla="*/ 4448710 w 4828854"/>
                <a:gd name="connsiteY7" fmla="*/ 1552532 h 3762366"/>
                <a:gd name="connsiteX8" fmla="*/ 4623371 w 4828854"/>
                <a:gd name="connsiteY8" fmla="*/ 1778564 h 3762366"/>
                <a:gd name="connsiteX9" fmla="*/ 4633644 w 4828854"/>
                <a:gd name="connsiteY9" fmla="*/ 3699832 h 3762366"/>
                <a:gd name="connsiteX10" fmla="*/ 2270589 w 4828854"/>
                <a:gd name="connsiteY10" fmla="*/ 3761476 h 3762366"/>
                <a:gd name="connsiteX11" fmla="*/ 143838 w 4828854"/>
                <a:gd name="connsiteY11" fmla="*/ 3689558 h 3762366"/>
                <a:gd name="connsiteX12" fmla="*/ 164386 w 4828854"/>
                <a:gd name="connsiteY12" fmla="*/ 3114204 h 3762366"/>
                <a:gd name="connsiteX13" fmla="*/ 0 w 4828854"/>
                <a:gd name="connsiteY13" fmla="*/ 2970366 h 3762366"/>
                <a:gd name="connsiteX14" fmla="*/ 205483 w 4828854"/>
                <a:gd name="connsiteY14" fmla="*/ 2446384 h 3762366"/>
                <a:gd name="connsiteX15" fmla="*/ 380144 w 4828854"/>
                <a:gd name="connsiteY15" fmla="*/ 1388146 h 3762366"/>
                <a:gd name="connsiteX16" fmla="*/ 431515 w 4828854"/>
                <a:gd name="connsiteY16" fmla="*/ 833341 h 3762366"/>
                <a:gd name="connsiteX17" fmla="*/ 503434 w 4828854"/>
                <a:gd name="connsiteY17" fmla="*/ 566213 h 3762366"/>
                <a:gd name="connsiteX18" fmla="*/ 472610 w 4828854"/>
                <a:gd name="connsiteY18" fmla="*/ 1134 h 3762366"/>
                <a:gd name="connsiteX0" fmla="*/ 472610 w 4828854"/>
                <a:gd name="connsiteY0" fmla="*/ 1134 h 3762366"/>
                <a:gd name="connsiteX1" fmla="*/ 1058238 w 4828854"/>
                <a:gd name="connsiteY1" fmla="*/ 83328 h 3762366"/>
                <a:gd name="connsiteX2" fmla="*/ 1284270 w 4828854"/>
                <a:gd name="connsiteY2" fmla="*/ 504568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8854" h="3762366">
                  <a:moveTo>
                    <a:pt x="472610" y="1134"/>
                  </a:moveTo>
                  <a:cubicBezTo>
                    <a:pt x="751723" y="-7427"/>
                    <a:pt x="847617" y="33670"/>
                    <a:pt x="1058238" y="83328"/>
                  </a:cubicBezTo>
                  <a:cubicBezTo>
                    <a:pt x="1253447" y="264838"/>
                    <a:pt x="1001730" y="530253"/>
                    <a:pt x="1325366" y="576487"/>
                  </a:cubicBezTo>
                  <a:cubicBezTo>
                    <a:pt x="1453793" y="644981"/>
                    <a:pt x="1652426" y="509706"/>
                    <a:pt x="1767155" y="473746"/>
                  </a:cubicBezTo>
                  <a:cubicBezTo>
                    <a:pt x="1964076" y="441211"/>
                    <a:pt x="2167847" y="636421"/>
                    <a:pt x="2424701" y="401827"/>
                  </a:cubicBezTo>
                  <a:cubicBezTo>
                    <a:pt x="2599362" y="578199"/>
                    <a:pt x="3030877" y="213467"/>
                    <a:pt x="3369924" y="175795"/>
                  </a:cubicBezTo>
                  <a:lnTo>
                    <a:pt x="4541176" y="155246"/>
                  </a:lnTo>
                  <a:cubicBezTo>
                    <a:pt x="4541176" y="305934"/>
                    <a:pt x="4828854" y="353880"/>
                    <a:pt x="4828854" y="504568"/>
                  </a:cubicBezTo>
                  <a:cubicBezTo>
                    <a:pt x="4815155" y="699777"/>
                    <a:pt x="4647344" y="853889"/>
                    <a:pt x="4633645" y="1049098"/>
                  </a:cubicBezTo>
                  <a:cubicBezTo>
                    <a:pt x="4599398" y="1184375"/>
                    <a:pt x="4572000" y="802518"/>
                    <a:pt x="4572000" y="1244307"/>
                  </a:cubicBezTo>
                  <a:cubicBezTo>
                    <a:pt x="4565151" y="1321363"/>
                    <a:pt x="4438436" y="1143278"/>
                    <a:pt x="4448710" y="1552532"/>
                  </a:cubicBezTo>
                  <a:cubicBezTo>
                    <a:pt x="4438436" y="1672397"/>
                    <a:pt x="4500082" y="1656986"/>
                    <a:pt x="4623371" y="1778564"/>
                  </a:cubicBezTo>
                  <a:cubicBezTo>
                    <a:pt x="4654193" y="2136447"/>
                    <a:pt x="4534327" y="2064529"/>
                    <a:pt x="4633644" y="3699832"/>
                  </a:cubicBezTo>
                  <a:cubicBezTo>
                    <a:pt x="3845959" y="3689558"/>
                    <a:pt x="3058274" y="3771750"/>
                    <a:pt x="2270589" y="3761476"/>
                  </a:cubicBezTo>
                  <a:lnTo>
                    <a:pt x="143838" y="3689558"/>
                  </a:lnTo>
                  <a:cubicBezTo>
                    <a:pt x="17123" y="3437841"/>
                    <a:pt x="75343" y="3280303"/>
                    <a:pt x="164386" y="3114204"/>
                  </a:cubicBezTo>
                  <a:cubicBezTo>
                    <a:pt x="6849" y="3071395"/>
                    <a:pt x="54795" y="3088519"/>
                    <a:pt x="0" y="2970366"/>
                  </a:cubicBezTo>
                  <a:cubicBezTo>
                    <a:pt x="23973" y="2795705"/>
                    <a:pt x="181510" y="2621045"/>
                    <a:pt x="205483" y="2446384"/>
                  </a:cubicBezTo>
                  <a:cubicBezTo>
                    <a:pt x="232881" y="2110761"/>
                    <a:pt x="352746" y="1723769"/>
                    <a:pt x="380144" y="1388146"/>
                  </a:cubicBezTo>
                  <a:cubicBezTo>
                    <a:pt x="386993" y="1162114"/>
                    <a:pt x="424666" y="1059373"/>
                    <a:pt x="431515" y="833341"/>
                  </a:cubicBezTo>
                  <a:cubicBezTo>
                    <a:pt x="431515" y="662105"/>
                    <a:pt x="503434" y="737449"/>
                    <a:pt x="503434" y="566213"/>
                  </a:cubicBezTo>
                  <a:cubicBezTo>
                    <a:pt x="493159" y="377853"/>
                    <a:pt x="421240" y="261413"/>
                    <a:pt x="472610" y="1134"/>
                  </a:cubicBezTo>
                  <a:close/>
                </a:path>
              </a:pathLst>
            </a:custGeom>
            <a:gradFill flip="none" rotWithShape="1">
              <a:gsLst>
                <a:gs pos="50000">
                  <a:schemeClr val="accent1">
                    <a:lumMod val="5000"/>
                    <a:lumOff val="95000"/>
                  </a:schemeClr>
                </a:gs>
                <a:gs pos="69000">
                  <a:srgbClr val="B327B2"/>
                </a:gs>
                <a:gs pos="85000">
                  <a:srgbClr val="7030A0">
                    <a:alpha val="66000"/>
                  </a:srgbClr>
                </a:gs>
                <a:gs pos="100000">
                  <a:srgbClr val="B327B2"/>
                </a:gs>
              </a:gsLst>
              <a:lin ang="10800000" scaled="0"/>
              <a:tileRect/>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F7677EE-09DA-E847-A215-36C3D4BD418A}"/>
                </a:ext>
              </a:extLst>
            </p:cNvPr>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tretch>
              <a:fillRect/>
            </a:stretch>
          </p:blipFill>
          <p:spPr>
            <a:xfrm>
              <a:off x="4570294" y="2356909"/>
              <a:ext cx="3051413" cy="2737311"/>
            </a:xfrm>
            <a:prstGeom prst="rect">
              <a:avLst/>
            </a:prstGeom>
          </p:spPr>
        </p:pic>
      </p:grpSp>
      <p:pic>
        <p:nvPicPr>
          <p:cNvPr id="10" name="Picture 9">
            <a:extLst>
              <a:ext uri="{FF2B5EF4-FFF2-40B4-BE49-F238E27FC236}">
                <a16:creationId xmlns:a16="http://schemas.microsoft.com/office/drawing/2014/main" id="{A73EE7FA-7071-7043-813E-4DC30A3036AA}"/>
              </a:ext>
            </a:extLst>
          </p:cNvPr>
          <p:cNvPicPr>
            <a:picLocks noChangeAspect="1"/>
          </p:cNvPicPr>
          <p:nvPr userDrawn="1"/>
        </p:nvPicPr>
        <p:blipFill>
          <a:blip r:embed="rId3"/>
          <a:stretch>
            <a:fillRect/>
          </a:stretch>
        </p:blipFill>
        <p:spPr>
          <a:xfrm>
            <a:off x="10438269" y="57608"/>
            <a:ext cx="685800" cy="692437"/>
          </a:xfrm>
          <a:prstGeom prst="rect">
            <a:avLst/>
          </a:prstGeom>
        </p:spPr>
      </p:pic>
    </p:spTree>
    <p:extLst>
      <p:ext uri="{BB962C8B-B14F-4D97-AF65-F5344CB8AC3E}">
        <p14:creationId xmlns:p14="http://schemas.microsoft.com/office/powerpoint/2010/main" val="464750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Emergency Services</a:t>
            </a:r>
          </a:p>
        </p:txBody>
      </p:sp>
      <p:sp>
        <p:nvSpPr>
          <p:cNvPr id="16" name="Rectangle 15"/>
          <p:cNvSpPr/>
          <p:nvPr/>
        </p:nvSpPr>
        <p:spPr>
          <a:xfrm>
            <a:off x="10437812" y="0"/>
            <a:ext cx="685800" cy="114300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sp>
      <p:grpSp>
        <p:nvGrpSpPr>
          <p:cNvPr id="23" name="Group 22">
            <a:extLst>
              <a:ext uri="{FF2B5EF4-FFF2-40B4-BE49-F238E27FC236}">
                <a16:creationId xmlns:a16="http://schemas.microsoft.com/office/drawing/2014/main" id="{76E9753D-4DD2-784E-9EA7-DA008A93DD7F}"/>
              </a:ext>
            </a:extLst>
          </p:cNvPr>
          <p:cNvGrpSpPr>
            <a:grpSpLocks noChangeAspect="1"/>
          </p:cNvGrpSpPr>
          <p:nvPr userDrawn="1"/>
        </p:nvGrpSpPr>
        <p:grpSpPr>
          <a:xfrm>
            <a:off x="10059578" y="638134"/>
            <a:ext cx="1362547" cy="1044018"/>
            <a:chOff x="3612639" y="1526187"/>
            <a:chExt cx="4966722" cy="3805627"/>
          </a:xfrm>
        </p:grpSpPr>
        <p:sp>
          <p:nvSpPr>
            <p:cNvPr id="24" name="Rectangle 4">
              <a:extLst>
                <a:ext uri="{FF2B5EF4-FFF2-40B4-BE49-F238E27FC236}">
                  <a16:creationId xmlns:a16="http://schemas.microsoft.com/office/drawing/2014/main" id="{C3F833BA-0741-4445-BFFE-569E4419E080}"/>
                </a:ext>
              </a:extLst>
            </p:cNvPr>
            <p:cNvSpPr/>
            <p:nvPr/>
          </p:nvSpPr>
          <p:spPr>
            <a:xfrm>
              <a:off x="3612639" y="1526187"/>
              <a:ext cx="4966722" cy="3805627"/>
            </a:xfrm>
            <a:custGeom>
              <a:avLst/>
              <a:gdLst>
                <a:gd name="connsiteX0" fmla="*/ 0 w 4232952"/>
                <a:gd name="connsiteY0" fmla="*/ 0 h 3801439"/>
                <a:gd name="connsiteX1" fmla="*/ 4232952 w 4232952"/>
                <a:gd name="connsiteY1" fmla="*/ 0 h 3801439"/>
                <a:gd name="connsiteX2" fmla="*/ 4232952 w 4232952"/>
                <a:gd name="connsiteY2" fmla="*/ 3801439 h 3801439"/>
                <a:gd name="connsiteX3" fmla="*/ 0 w 4232952"/>
                <a:gd name="connsiteY3" fmla="*/ 3801439 h 3801439"/>
                <a:gd name="connsiteX4" fmla="*/ 0 w 4232952"/>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760343"/>
                <a:gd name="connsiteX1" fmla="*/ 4592547 w 4592547"/>
                <a:gd name="connsiteY1" fmla="*/ 0 h 3760343"/>
                <a:gd name="connsiteX2" fmla="*/ 4551451 w 4592547"/>
                <a:gd name="connsiteY2" fmla="*/ 3760343 h 3760343"/>
                <a:gd name="connsiteX3" fmla="*/ 0 w 4592547"/>
                <a:gd name="connsiteY3" fmla="*/ 3719246 h 3760343"/>
                <a:gd name="connsiteX4" fmla="*/ 359595 w 4592547"/>
                <a:gd name="connsiteY4" fmla="*/ 0 h 3760343"/>
                <a:gd name="connsiteX0" fmla="*/ 359595 w 4592547"/>
                <a:gd name="connsiteY0" fmla="*/ 0 h 3822877"/>
                <a:gd name="connsiteX1" fmla="*/ 4592547 w 4592547"/>
                <a:gd name="connsiteY1" fmla="*/ 0 h 3822877"/>
                <a:gd name="connsiteX2" fmla="*/ 4551451 w 4592547"/>
                <a:gd name="connsiteY2" fmla="*/ 3760343 h 3822877"/>
                <a:gd name="connsiteX3" fmla="*/ 2188396 w 4592547"/>
                <a:gd name="connsiteY3" fmla="*/ 3821987 h 3822877"/>
                <a:gd name="connsiteX4" fmla="*/ 0 w 4592547"/>
                <a:gd name="connsiteY4" fmla="*/ 3719246 h 3822877"/>
                <a:gd name="connsiteX5" fmla="*/ 359595 w 4592547"/>
                <a:gd name="connsiteY5" fmla="*/ 0 h 3822877"/>
                <a:gd name="connsiteX0" fmla="*/ 359595 w 4551451"/>
                <a:gd name="connsiteY0" fmla="*/ 0 h 3822877"/>
                <a:gd name="connsiteX1" fmla="*/ 4458983 w 4551451"/>
                <a:gd name="connsiteY1" fmla="*/ 215757 h 3822877"/>
                <a:gd name="connsiteX2" fmla="*/ 4551451 w 4551451"/>
                <a:gd name="connsiteY2" fmla="*/ 3760343 h 3822877"/>
                <a:gd name="connsiteX3" fmla="*/ 2188396 w 4551451"/>
                <a:gd name="connsiteY3" fmla="*/ 3821987 h 3822877"/>
                <a:gd name="connsiteX4" fmla="*/ 0 w 4551451"/>
                <a:gd name="connsiteY4" fmla="*/ 3719246 h 3822877"/>
                <a:gd name="connsiteX5" fmla="*/ 359595 w 4551451"/>
                <a:gd name="connsiteY5"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1 w 4746661"/>
                <a:gd name="connsiteY3" fmla="*/ 3760343 h 3822877"/>
                <a:gd name="connsiteX4" fmla="*/ 2188396 w 4746661"/>
                <a:gd name="connsiteY4" fmla="*/ 3821987 h 3822877"/>
                <a:gd name="connsiteX5" fmla="*/ 0 w 4746661"/>
                <a:gd name="connsiteY5" fmla="*/ 3719246 h 3822877"/>
                <a:gd name="connsiteX6" fmla="*/ 359595 w 4746661"/>
                <a:gd name="connsiteY6"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551451 w 4746661"/>
                <a:gd name="connsiteY4" fmla="*/ 3760343 h 3822877"/>
                <a:gd name="connsiteX5" fmla="*/ 2188396 w 4746661"/>
                <a:gd name="connsiteY5" fmla="*/ 3821987 h 3822877"/>
                <a:gd name="connsiteX6" fmla="*/ 0 w 4746661"/>
                <a:gd name="connsiteY6" fmla="*/ 3719246 h 3822877"/>
                <a:gd name="connsiteX7" fmla="*/ 359595 w 4746661"/>
                <a:gd name="connsiteY7"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551451 w 4746661"/>
                <a:gd name="connsiteY5" fmla="*/ 3760343 h 3822877"/>
                <a:gd name="connsiteX6" fmla="*/ 2188396 w 4746661"/>
                <a:gd name="connsiteY6" fmla="*/ 3821987 h 3822877"/>
                <a:gd name="connsiteX7" fmla="*/ 0 w 4746661"/>
                <a:gd name="connsiteY7" fmla="*/ 3719246 h 3822877"/>
                <a:gd name="connsiteX8" fmla="*/ 359595 w 4746661"/>
                <a:gd name="connsiteY8"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51451 w 4746661"/>
                <a:gd name="connsiteY6" fmla="*/ 3760343 h 3822877"/>
                <a:gd name="connsiteX7" fmla="*/ 2188396 w 4746661"/>
                <a:gd name="connsiteY7" fmla="*/ 3821987 h 3822877"/>
                <a:gd name="connsiteX8" fmla="*/ 0 w 4746661"/>
                <a:gd name="connsiteY8" fmla="*/ 3719246 h 3822877"/>
                <a:gd name="connsiteX9" fmla="*/ 359595 w 4746661"/>
                <a:gd name="connsiteY9"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3287731 w 4746661"/>
                <a:gd name="connsiteY1" fmla="*/ 236306 h 3822877"/>
                <a:gd name="connsiteX2" fmla="*/ 4458983 w 4746661"/>
                <a:gd name="connsiteY2" fmla="*/ 215757 h 3822877"/>
                <a:gd name="connsiteX3" fmla="*/ 4746661 w 4746661"/>
                <a:gd name="connsiteY3" fmla="*/ 565079 h 3822877"/>
                <a:gd name="connsiteX4" fmla="*/ 4551452 w 4746661"/>
                <a:gd name="connsiteY4" fmla="*/ 1109609 h 3822877"/>
                <a:gd name="connsiteX5" fmla="*/ 4489807 w 4746661"/>
                <a:gd name="connsiteY5" fmla="*/ 1304818 h 3822877"/>
                <a:gd name="connsiteX6" fmla="*/ 4366517 w 4746661"/>
                <a:gd name="connsiteY6" fmla="*/ 1613043 h 3822877"/>
                <a:gd name="connsiteX7" fmla="*/ 4541178 w 4746661"/>
                <a:gd name="connsiteY7" fmla="*/ 1839075 h 3822877"/>
                <a:gd name="connsiteX8" fmla="*/ 4551451 w 4746661"/>
                <a:gd name="connsiteY8" fmla="*/ 3760343 h 3822877"/>
                <a:gd name="connsiteX9" fmla="*/ 2188396 w 4746661"/>
                <a:gd name="connsiteY9" fmla="*/ 3821987 h 3822877"/>
                <a:gd name="connsiteX10" fmla="*/ 0 w 4746661"/>
                <a:gd name="connsiteY10" fmla="*/ 3719246 h 3822877"/>
                <a:gd name="connsiteX11" fmla="*/ 359595 w 4746661"/>
                <a:gd name="connsiteY11" fmla="*/ 0 h 3822877"/>
                <a:gd name="connsiteX0" fmla="*/ 359595 w 4746661"/>
                <a:gd name="connsiteY0" fmla="*/ 247493 h 4070370"/>
                <a:gd name="connsiteX1" fmla="*/ 976045 w 4746661"/>
                <a:gd name="connsiteY1" fmla="*/ 391332 h 4070370"/>
                <a:gd name="connsiteX2" fmla="*/ 3287731 w 4746661"/>
                <a:gd name="connsiteY2" fmla="*/ 483799 h 4070370"/>
                <a:gd name="connsiteX3" fmla="*/ 4458983 w 4746661"/>
                <a:gd name="connsiteY3" fmla="*/ 463250 h 4070370"/>
                <a:gd name="connsiteX4" fmla="*/ 4746661 w 4746661"/>
                <a:gd name="connsiteY4" fmla="*/ 812572 h 4070370"/>
                <a:gd name="connsiteX5" fmla="*/ 4551452 w 4746661"/>
                <a:gd name="connsiteY5" fmla="*/ 1357102 h 4070370"/>
                <a:gd name="connsiteX6" fmla="*/ 4489807 w 4746661"/>
                <a:gd name="connsiteY6" fmla="*/ 1552311 h 4070370"/>
                <a:gd name="connsiteX7" fmla="*/ 4366517 w 4746661"/>
                <a:gd name="connsiteY7" fmla="*/ 1860536 h 4070370"/>
                <a:gd name="connsiteX8" fmla="*/ 4541178 w 4746661"/>
                <a:gd name="connsiteY8" fmla="*/ 2086568 h 4070370"/>
                <a:gd name="connsiteX9" fmla="*/ 4551451 w 4746661"/>
                <a:gd name="connsiteY9" fmla="*/ 4007836 h 4070370"/>
                <a:gd name="connsiteX10" fmla="*/ 2188396 w 4746661"/>
                <a:gd name="connsiteY10" fmla="*/ 4069480 h 4070370"/>
                <a:gd name="connsiteX11" fmla="*/ 0 w 4746661"/>
                <a:gd name="connsiteY11" fmla="*/ 3966739 h 4070370"/>
                <a:gd name="connsiteX12" fmla="*/ 359595 w 4746661"/>
                <a:gd name="connsiteY12" fmla="*/ 247493 h 4070370"/>
                <a:gd name="connsiteX0" fmla="*/ 359595 w 4746661"/>
                <a:gd name="connsiteY0" fmla="*/ 0 h 3822877"/>
                <a:gd name="connsiteX1" fmla="*/ 976045 w 4746661"/>
                <a:gd name="connsiteY1" fmla="*/ 143839 h 3822877"/>
                <a:gd name="connsiteX2" fmla="*/ 3287731 w 4746661"/>
                <a:gd name="connsiteY2" fmla="*/ 236306 h 3822877"/>
                <a:gd name="connsiteX3" fmla="*/ 4458983 w 4746661"/>
                <a:gd name="connsiteY3" fmla="*/ 215757 h 3822877"/>
                <a:gd name="connsiteX4" fmla="*/ 4746661 w 4746661"/>
                <a:gd name="connsiteY4" fmla="*/ 565079 h 3822877"/>
                <a:gd name="connsiteX5" fmla="*/ 4551452 w 4746661"/>
                <a:gd name="connsiteY5" fmla="*/ 1109609 h 3822877"/>
                <a:gd name="connsiteX6" fmla="*/ 4489807 w 4746661"/>
                <a:gd name="connsiteY6" fmla="*/ 1304818 h 3822877"/>
                <a:gd name="connsiteX7" fmla="*/ 4366517 w 4746661"/>
                <a:gd name="connsiteY7" fmla="*/ 1613043 h 3822877"/>
                <a:gd name="connsiteX8" fmla="*/ 4541178 w 4746661"/>
                <a:gd name="connsiteY8" fmla="*/ 1839075 h 3822877"/>
                <a:gd name="connsiteX9" fmla="*/ 4551451 w 4746661"/>
                <a:gd name="connsiteY9" fmla="*/ 3760343 h 3822877"/>
                <a:gd name="connsiteX10" fmla="*/ 2188396 w 4746661"/>
                <a:gd name="connsiteY10" fmla="*/ 3821987 h 3822877"/>
                <a:gd name="connsiteX11" fmla="*/ 0 w 4746661"/>
                <a:gd name="connsiteY11" fmla="*/ 3719246 h 3822877"/>
                <a:gd name="connsiteX12" fmla="*/ 359595 w 4746661"/>
                <a:gd name="connsiteY12" fmla="*/ 0 h 3822877"/>
                <a:gd name="connsiteX0" fmla="*/ 444750 w 4831816"/>
                <a:gd name="connsiteY0" fmla="*/ 0 h 3822877"/>
                <a:gd name="connsiteX1" fmla="*/ 1061200 w 4831816"/>
                <a:gd name="connsiteY1" fmla="*/ 143839 h 3822877"/>
                <a:gd name="connsiteX2" fmla="*/ 3372886 w 4831816"/>
                <a:gd name="connsiteY2" fmla="*/ 236306 h 3822877"/>
                <a:gd name="connsiteX3" fmla="*/ 4544138 w 4831816"/>
                <a:gd name="connsiteY3" fmla="*/ 215757 h 3822877"/>
                <a:gd name="connsiteX4" fmla="*/ 4831816 w 4831816"/>
                <a:gd name="connsiteY4" fmla="*/ 565079 h 3822877"/>
                <a:gd name="connsiteX5" fmla="*/ 4636607 w 4831816"/>
                <a:gd name="connsiteY5" fmla="*/ 1109609 h 3822877"/>
                <a:gd name="connsiteX6" fmla="*/ 4574962 w 4831816"/>
                <a:gd name="connsiteY6" fmla="*/ 1304818 h 3822877"/>
                <a:gd name="connsiteX7" fmla="*/ 4451672 w 4831816"/>
                <a:gd name="connsiteY7" fmla="*/ 1613043 h 3822877"/>
                <a:gd name="connsiteX8" fmla="*/ 4626333 w 4831816"/>
                <a:gd name="connsiteY8" fmla="*/ 1839075 h 3822877"/>
                <a:gd name="connsiteX9" fmla="*/ 4636606 w 4831816"/>
                <a:gd name="connsiteY9" fmla="*/ 3760343 h 3822877"/>
                <a:gd name="connsiteX10" fmla="*/ 2273551 w 4831816"/>
                <a:gd name="connsiteY10" fmla="*/ 3821987 h 3822877"/>
                <a:gd name="connsiteX11" fmla="*/ 85155 w 4831816"/>
                <a:gd name="connsiteY11" fmla="*/ 3719246 h 3822877"/>
                <a:gd name="connsiteX12" fmla="*/ 2962 w 4831816"/>
                <a:gd name="connsiteY12" fmla="*/ 3030877 h 3822877"/>
                <a:gd name="connsiteX13" fmla="*/ 444750 w 4831816"/>
                <a:gd name="connsiteY13"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82193 w 4828854"/>
                <a:gd name="connsiteY11" fmla="*/ 3719246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441788 w 4828854"/>
                <a:gd name="connsiteY15"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41788 w 4828854"/>
                <a:gd name="connsiteY16"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441788 w 4828854"/>
                <a:gd name="connsiteY17"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503434 w 4828854"/>
                <a:gd name="connsiteY17" fmla="*/ 626724 h 3822877"/>
                <a:gd name="connsiteX18" fmla="*/ 441788 w 4828854"/>
                <a:gd name="connsiteY18" fmla="*/ 0 h 3822877"/>
                <a:gd name="connsiteX0" fmla="*/ 472610 w 4828854"/>
                <a:gd name="connsiteY0" fmla="*/ 0 h 3761232"/>
                <a:gd name="connsiteX1" fmla="*/ 1058238 w 4828854"/>
                <a:gd name="connsiteY1" fmla="*/ 82194 h 3761232"/>
                <a:gd name="connsiteX2" fmla="*/ 3369924 w 4828854"/>
                <a:gd name="connsiteY2" fmla="*/ 174661 h 3761232"/>
                <a:gd name="connsiteX3" fmla="*/ 4541176 w 4828854"/>
                <a:gd name="connsiteY3" fmla="*/ 154112 h 3761232"/>
                <a:gd name="connsiteX4" fmla="*/ 4828854 w 4828854"/>
                <a:gd name="connsiteY4" fmla="*/ 503434 h 3761232"/>
                <a:gd name="connsiteX5" fmla="*/ 4633645 w 4828854"/>
                <a:gd name="connsiteY5" fmla="*/ 1047964 h 3761232"/>
                <a:gd name="connsiteX6" fmla="*/ 4572000 w 4828854"/>
                <a:gd name="connsiteY6" fmla="*/ 1243173 h 3761232"/>
                <a:gd name="connsiteX7" fmla="*/ 4448710 w 4828854"/>
                <a:gd name="connsiteY7" fmla="*/ 1551398 h 3761232"/>
                <a:gd name="connsiteX8" fmla="*/ 4623371 w 4828854"/>
                <a:gd name="connsiteY8" fmla="*/ 1777430 h 3761232"/>
                <a:gd name="connsiteX9" fmla="*/ 4633644 w 4828854"/>
                <a:gd name="connsiteY9" fmla="*/ 3698698 h 3761232"/>
                <a:gd name="connsiteX10" fmla="*/ 2270589 w 4828854"/>
                <a:gd name="connsiteY10" fmla="*/ 3760342 h 3761232"/>
                <a:gd name="connsiteX11" fmla="*/ 143838 w 4828854"/>
                <a:gd name="connsiteY11" fmla="*/ 3688424 h 3761232"/>
                <a:gd name="connsiteX12" fmla="*/ 164386 w 4828854"/>
                <a:gd name="connsiteY12" fmla="*/ 3113070 h 3761232"/>
                <a:gd name="connsiteX13" fmla="*/ 0 w 4828854"/>
                <a:gd name="connsiteY13" fmla="*/ 2969232 h 3761232"/>
                <a:gd name="connsiteX14" fmla="*/ 205483 w 4828854"/>
                <a:gd name="connsiteY14" fmla="*/ 2445250 h 3761232"/>
                <a:gd name="connsiteX15" fmla="*/ 380144 w 4828854"/>
                <a:gd name="connsiteY15" fmla="*/ 1387012 h 3761232"/>
                <a:gd name="connsiteX16" fmla="*/ 431515 w 4828854"/>
                <a:gd name="connsiteY16" fmla="*/ 832207 h 3761232"/>
                <a:gd name="connsiteX17" fmla="*/ 503434 w 4828854"/>
                <a:gd name="connsiteY17" fmla="*/ 565079 h 3761232"/>
                <a:gd name="connsiteX18" fmla="*/ 472610 w 4828854"/>
                <a:gd name="connsiteY18" fmla="*/ 0 h 3761232"/>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1134 h 3762366"/>
                <a:gd name="connsiteX1" fmla="*/ 1058238 w 4828854"/>
                <a:gd name="connsiteY1" fmla="*/ 83328 h 3762366"/>
                <a:gd name="connsiteX2" fmla="*/ 3369924 w 4828854"/>
                <a:gd name="connsiteY2" fmla="*/ 175795 h 3762366"/>
                <a:gd name="connsiteX3" fmla="*/ 4541176 w 4828854"/>
                <a:gd name="connsiteY3" fmla="*/ 155246 h 3762366"/>
                <a:gd name="connsiteX4" fmla="*/ 4828854 w 4828854"/>
                <a:gd name="connsiteY4" fmla="*/ 504568 h 3762366"/>
                <a:gd name="connsiteX5" fmla="*/ 4633645 w 4828854"/>
                <a:gd name="connsiteY5" fmla="*/ 1049098 h 3762366"/>
                <a:gd name="connsiteX6" fmla="*/ 4572000 w 4828854"/>
                <a:gd name="connsiteY6" fmla="*/ 1244307 h 3762366"/>
                <a:gd name="connsiteX7" fmla="*/ 4448710 w 4828854"/>
                <a:gd name="connsiteY7" fmla="*/ 1552532 h 3762366"/>
                <a:gd name="connsiteX8" fmla="*/ 4623371 w 4828854"/>
                <a:gd name="connsiteY8" fmla="*/ 1778564 h 3762366"/>
                <a:gd name="connsiteX9" fmla="*/ 4633644 w 4828854"/>
                <a:gd name="connsiteY9" fmla="*/ 3699832 h 3762366"/>
                <a:gd name="connsiteX10" fmla="*/ 2270589 w 4828854"/>
                <a:gd name="connsiteY10" fmla="*/ 3761476 h 3762366"/>
                <a:gd name="connsiteX11" fmla="*/ 143838 w 4828854"/>
                <a:gd name="connsiteY11" fmla="*/ 3689558 h 3762366"/>
                <a:gd name="connsiteX12" fmla="*/ 164386 w 4828854"/>
                <a:gd name="connsiteY12" fmla="*/ 3114204 h 3762366"/>
                <a:gd name="connsiteX13" fmla="*/ 0 w 4828854"/>
                <a:gd name="connsiteY13" fmla="*/ 2970366 h 3762366"/>
                <a:gd name="connsiteX14" fmla="*/ 205483 w 4828854"/>
                <a:gd name="connsiteY14" fmla="*/ 2446384 h 3762366"/>
                <a:gd name="connsiteX15" fmla="*/ 380144 w 4828854"/>
                <a:gd name="connsiteY15" fmla="*/ 1388146 h 3762366"/>
                <a:gd name="connsiteX16" fmla="*/ 431515 w 4828854"/>
                <a:gd name="connsiteY16" fmla="*/ 833341 h 3762366"/>
                <a:gd name="connsiteX17" fmla="*/ 503434 w 4828854"/>
                <a:gd name="connsiteY17" fmla="*/ 566213 h 3762366"/>
                <a:gd name="connsiteX18" fmla="*/ 472610 w 4828854"/>
                <a:gd name="connsiteY18" fmla="*/ 1134 h 3762366"/>
                <a:gd name="connsiteX0" fmla="*/ 472610 w 4828854"/>
                <a:gd name="connsiteY0" fmla="*/ 1134 h 3762366"/>
                <a:gd name="connsiteX1" fmla="*/ 1058238 w 4828854"/>
                <a:gd name="connsiteY1" fmla="*/ 83328 h 3762366"/>
                <a:gd name="connsiteX2" fmla="*/ 1284270 w 4828854"/>
                <a:gd name="connsiteY2" fmla="*/ 504568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8854" h="3762366">
                  <a:moveTo>
                    <a:pt x="472610" y="1134"/>
                  </a:moveTo>
                  <a:cubicBezTo>
                    <a:pt x="751723" y="-7427"/>
                    <a:pt x="847617" y="33670"/>
                    <a:pt x="1058238" y="83328"/>
                  </a:cubicBezTo>
                  <a:cubicBezTo>
                    <a:pt x="1253447" y="264838"/>
                    <a:pt x="1001730" y="530253"/>
                    <a:pt x="1325366" y="576487"/>
                  </a:cubicBezTo>
                  <a:cubicBezTo>
                    <a:pt x="1453793" y="644981"/>
                    <a:pt x="1652426" y="509706"/>
                    <a:pt x="1767155" y="473746"/>
                  </a:cubicBezTo>
                  <a:cubicBezTo>
                    <a:pt x="1964076" y="441211"/>
                    <a:pt x="2167847" y="636421"/>
                    <a:pt x="2424701" y="401827"/>
                  </a:cubicBezTo>
                  <a:cubicBezTo>
                    <a:pt x="2599362" y="578199"/>
                    <a:pt x="3030877" y="213467"/>
                    <a:pt x="3369924" y="175795"/>
                  </a:cubicBezTo>
                  <a:lnTo>
                    <a:pt x="4541176" y="155246"/>
                  </a:lnTo>
                  <a:cubicBezTo>
                    <a:pt x="4541176" y="305934"/>
                    <a:pt x="4828854" y="353880"/>
                    <a:pt x="4828854" y="504568"/>
                  </a:cubicBezTo>
                  <a:cubicBezTo>
                    <a:pt x="4815155" y="699777"/>
                    <a:pt x="4647344" y="853889"/>
                    <a:pt x="4633645" y="1049098"/>
                  </a:cubicBezTo>
                  <a:cubicBezTo>
                    <a:pt x="4599398" y="1184375"/>
                    <a:pt x="4572000" y="802518"/>
                    <a:pt x="4572000" y="1244307"/>
                  </a:cubicBezTo>
                  <a:cubicBezTo>
                    <a:pt x="4565151" y="1321363"/>
                    <a:pt x="4438436" y="1143278"/>
                    <a:pt x="4448710" y="1552532"/>
                  </a:cubicBezTo>
                  <a:cubicBezTo>
                    <a:pt x="4438436" y="1672397"/>
                    <a:pt x="4500082" y="1656986"/>
                    <a:pt x="4623371" y="1778564"/>
                  </a:cubicBezTo>
                  <a:cubicBezTo>
                    <a:pt x="4654193" y="2136447"/>
                    <a:pt x="4534327" y="2064529"/>
                    <a:pt x="4633644" y="3699832"/>
                  </a:cubicBezTo>
                  <a:cubicBezTo>
                    <a:pt x="3845959" y="3689558"/>
                    <a:pt x="3058274" y="3771750"/>
                    <a:pt x="2270589" y="3761476"/>
                  </a:cubicBezTo>
                  <a:lnTo>
                    <a:pt x="143838" y="3689558"/>
                  </a:lnTo>
                  <a:cubicBezTo>
                    <a:pt x="17123" y="3437841"/>
                    <a:pt x="75343" y="3280303"/>
                    <a:pt x="164386" y="3114204"/>
                  </a:cubicBezTo>
                  <a:cubicBezTo>
                    <a:pt x="6849" y="3071395"/>
                    <a:pt x="54795" y="3088519"/>
                    <a:pt x="0" y="2970366"/>
                  </a:cubicBezTo>
                  <a:cubicBezTo>
                    <a:pt x="23973" y="2795705"/>
                    <a:pt x="181510" y="2621045"/>
                    <a:pt x="205483" y="2446384"/>
                  </a:cubicBezTo>
                  <a:cubicBezTo>
                    <a:pt x="232881" y="2110761"/>
                    <a:pt x="352746" y="1723769"/>
                    <a:pt x="380144" y="1388146"/>
                  </a:cubicBezTo>
                  <a:cubicBezTo>
                    <a:pt x="386993" y="1162114"/>
                    <a:pt x="424666" y="1059373"/>
                    <a:pt x="431515" y="833341"/>
                  </a:cubicBezTo>
                  <a:cubicBezTo>
                    <a:pt x="431515" y="662105"/>
                    <a:pt x="503434" y="737449"/>
                    <a:pt x="503434" y="566213"/>
                  </a:cubicBezTo>
                  <a:cubicBezTo>
                    <a:pt x="493159" y="377853"/>
                    <a:pt x="421240" y="261413"/>
                    <a:pt x="472610" y="1134"/>
                  </a:cubicBezTo>
                  <a:close/>
                </a:path>
              </a:pathLst>
            </a:custGeom>
            <a:gradFill flip="none" rotWithShape="1">
              <a:gsLst>
                <a:gs pos="50000">
                  <a:schemeClr val="accent1">
                    <a:lumMod val="5000"/>
                    <a:lumOff val="95000"/>
                  </a:schemeClr>
                </a:gs>
                <a:gs pos="69000">
                  <a:srgbClr val="B327B2"/>
                </a:gs>
                <a:gs pos="85000">
                  <a:srgbClr val="7030A0">
                    <a:alpha val="66000"/>
                  </a:srgbClr>
                </a:gs>
                <a:gs pos="100000">
                  <a:srgbClr val="B327B2"/>
                </a:gs>
              </a:gsLst>
              <a:lin ang="10800000" scaled="0"/>
              <a:tileRect/>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31036D39-836E-934A-B167-A538AEEE4365}"/>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4570294" y="2356909"/>
              <a:ext cx="3051413" cy="2737311"/>
            </a:xfrm>
            <a:prstGeom prst="rect">
              <a:avLst/>
            </a:prstGeom>
          </p:spPr>
        </p:pic>
      </p:grpSp>
      <p:pic>
        <p:nvPicPr>
          <p:cNvPr id="26" name="Picture 25">
            <a:extLst>
              <a:ext uri="{FF2B5EF4-FFF2-40B4-BE49-F238E27FC236}">
                <a16:creationId xmlns:a16="http://schemas.microsoft.com/office/drawing/2014/main" id="{30C2E117-C65B-404A-A2A3-E8750B51818C}"/>
              </a:ext>
            </a:extLst>
          </p:cNvPr>
          <p:cNvPicPr>
            <a:picLocks noChangeAspect="1"/>
          </p:cNvPicPr>
          <p:nvPr userDrawn="1"/>
        </p:nvPicPr>
        <p:blipFill>
          <a:blip r:embed="rId4"/>
          <a:stretch>
            <a:fillRect/>
          </a:stretch>
        </p:blipFill>
        <p:spPr>
          <a:xfrm>
            <a:off x="10438269" y="57608"/>
            <a:ext cx="685800" cy="692437"/>
          </a:xfrm>
          <a:prstGeom prst="rect">
            <a:avLst/>
          </a:prstGeom>
        </p:spPr>
      </p:pic>
    </p:spTree>
    <p:extLst>
      <p:ext uri="{BB962C8B-B14F-4D97-AF65-F5344CB8AC3E}">
        <p14:creationId xmlns:p14="http://schemas.microsoft.com/office/powerpoint/2010/main" val="2998136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Emergency Services</a:t>
            </a:r>
          </a:p>
        </p:txBody>
      </p:sp>
      <p:sp>
        <p:nvSpPr>
          <p:cNvPr id="16" name="Rectangle 15"/>
          <p:cNvSpPr/>
          <p:nvPr/>
        </p:nvSpPr>
        <p:spPr>
          <a:xfrm>
            <a:off x="10437812" y="0"/>
            <a:ext cx="685800" cy="114300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sp>
      <p:grpSp>
        <p:nvGrpSpPr>
          <p:cNvPr id="23" name="Group 22">
            <a:extLst>
              <a:ext uri="{FF2B5EF4-FFF2-40B4-BE49-F238E27FC236}">
                <a16:creationId xmlns:a16="http://schemas.microsoft.com/office/drawing/2014/main" id="{3624B03C-68FE-A94B-8D62-E53D1D603149}"/>
              </a:ext>
            </a:extLst>
          </p:cNvPr>
          <p:cNvGrpSpPr>
            <a:grpSpLocks noChangeAspect="1"/>
          </p:cNvGrpSpPr>
          <p:nvPr userDrawn="1"/>
        </p:nvGrpSpPr>
        <p:grpSpPr>
          <a:xfrm>
            <a:off x="10059578" y="638134"/>
            <a:ext cx="1362547" cy="1044018"/>
            <a:chOff x="3612639" y="1526187"/>
            <a:chExt cx="4966722" cy="3805627"/>
          </a:xfrm>
        </p:grpSpPr>
        <p:sp>
          <p:nvSpPr>
            <p:cNvPr id="24" name="Rectangle 4">
              <a:extLst>
                <a:ext uri="{FF2B5EF4-FFF2-40B4-BE49-F238E27FC236}">
                  <a16:creationId xmlns:a16="http://schemas.microsoft.com/office/drawing/2014/main" id="{5611D6D9-F29B-AE45-9250-F8B786C28C72}"/>
                </a:ext>
              </a:extLst>
            </p:cNvPr>
            <p:cNvSpPr/>
            <p:nvPr/>
          </p:nvSpPr>
          <p:spPr>
            <a:xfrm>
              <a:off x="3612639" y="1526187"/>
              <a:ext cx="4966722" cy="3805627"/>
            </a:xfrm>
            <a:custGeom>
              <a:avLst/>
              <a:gdLst>
                <a:gd name="connsiteX0" fmla="*/ 0 w 4232952"/>
                <a:gd name="connsiteY0" fmla="*/ 0 h 3801439"/>
                <a:gd name="connsiteX1" fmla="*/ 4232952 w 4232952"/>
                <a:gd name="connsiteY1" fmla="*/ 0 h 3801439"/>
                <a:gd name="connsiteX2" fmla="*/ 4232952 w 4232952"/>
                <a:gd name="connsiteY2" fmla="*/ 3801439 h 3801439"/>
                <a:gd name="connsiteX3" fmla="*/ 0 w 4232952"/>
                <a:gd name="connsiteY3" fmla="*/ 3801439 h 3801439"/>
                <a:gd name="connsiteX4" fmla="*/ 0 w 4232952"/>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760343"/>
                <a:gd name="connsiteX1" fmla="*/ 4592547 w 4592547"/>
                <a:gd name="connsiteY1" fmla="*/ 0 h 3760343"/>
                <a:gd name="connsiteX2" fmla="*/ 4551451 w 4592547"/>
                <a:gd name="connsiteY2" fmla="*/ 3760343 h 3760343"/>
                <a:gd name="connsiteX3" fmla="*/ 0 w 4592547"/>
                <a:gd name="connsiteY3" fmla="*/ 3719246 h 3760343"/>
                <a:gd name="connsiteX4" fmla="*/ 359595 w 4592547"/>
                <a:gd name="connsiteY4" fmla="*/ 0 h 3760343"/>
                <a:gd name="connsiteX0" fmla="*/ 359595 w 4592547"/>
                <a:gd name="connsiteY0" fmla="*/ 0 h 3822877"/>
                <a:gd name="connsiteX1" fmla="*/ 4592547 w 4592547"/>
                <a:gd name="connsiteY1" fmla="*/ 0 h 3822877"/>
                <a:gd name="connsiteX2" fmla="*/ 4551451 w 4592547"/>
                <a:gd name="connsiteY2" fmla="*/ 3760343 h 3822877"/>
                <a:gd name="connsiteX3" fmla="*/ 2188396 w 4592547"/>
                <a:gd name="connsiteY3" fmla="*/ 3821987 h 3822877"/>
                <a:gd name="connsiteX4" fmla="*/ 0 w 4592547"/>
                <a:gd name="connsiteY4" fmla="*/ 3719246 h 3822877"/>
                <a:gd name="connsiteX5" fmla="*/ 359595 w 4592547"/>
                <a:gd name="connsiteY5" fmla="*/ 0 h 3822877"/>
                <a:gd name="connsiteX0" fmla="*/ 359595 w 4551451"/>
                <a:gd name="connsiteY0" fmla="*/ 0 h 3822877"/>
                <a:gd name="connsiteX1" fmla="*/ 4458983 w 4551451"/>
                <a:gd name="connsiteY1" fmla="*/ 215757 h 3822877"/>
                <a:gd name="connsiteX2" fmla="*/ 4551451 w 4551451"/>
                <a:gd name="connsiteY2" fmla="*/ 3760343 h 3822877"/>
                <a:gd name="connsiteX3" fmla="*/ 2188396 w 4551451"/>
                <a:gd name="connsiteY3" fmla="*/ 3821987 h 3822877"/>
                <a:gd name="connsiteX4" fmla="*/ 0 w 4551451"/>
                <a:gd name="connsiteY4" fmla="*/ 3719246 h 3822877"/>
                <a:gd name="connsiteX5" fmla="*/ 359595 w 4551451"/>
                <a:gd name="connsiteY5"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1 w 4746661"/>
                <a:gd name="connsiteY3" fmla="*/ 3760343 h 3822877"/>
                <a:gd name="connsiteX4" fmla="*/ 2188396 w 4746661"/>
                <a:gd name="connsiteY4" fmla="*/ 3821987 h 3822877"/>
                <a:gd name="connsiteX5" fmla="*/ 0 w 4746661"/>
                <a:gd name="connsiteY5" fmla="*/ 3719246 h 3822877"/>
                <a:gd name="connsiteX6" fmla="*/ 359595 w 4746661"/>
                <a:gd name="connsiteY6"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551451 w 4746661"/>
                <a:gd name="connsiteY4" fmla="*/ 3760343 h 3822877"/>
                <a:gd name="connsiteX5" fmla="*/ 2188396 w 4746661"/>
                <a:gd name="connsiteY5" fmla="*/ 3821987 h 3822877"/>
                <a:gd name="connsiteX6" fmla="*/ 0 w 4746661"/>
                <a:gd name="connsiteY6" fmla="*/ 3719246 h 3822877"/>
                <a:gd name="connsiteX7" fmla="*/ 359595 w 4746661"/>
                <a:gd name="connsiteY7"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551451 w 4746661"/>
                <a:gd name="connsiteY5" fmla="*/ 3760343 h 3822877"/>
                <a:gd name="connsiteX6" fmla="*/ 2188396 w 4746661"/>
                <a:gd name="connsiteY6" fmla="*/ 3821987 h 3822877"/>
                <a:gd name="connsiteX7" fmla="*/ 0 w 4746661"/>
                <a:gd name="connsiteY7" fmla="*/ 3719246 h 3822877"/>
                <a:gd name="connsiteX8" fmla="*/ 359595 w 4746661"/>
                <a:gd name="connsiteY8"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51451 w 4746661"/>
                <a:gd name="connsiteY6" fmla="*/ 3760343 h 3822877"/>
                <a:gd name="connsiteX7" fmla="*/ 2188396 w 4746661"/>
                <a:gd name="connsiteY7" fmla="*/ 3821987 h 3822877"/>
                <a:gd name="connsiteX8" fmla="*/ 0 w 4746661"/>
                <a:gd name="connsiteY8" fmla="*/ 3719246 h 3822877"/>
                <a:gd name="connsiteX9" fmla="*/ 359595 w 4746661"/>
                <a:gd name="connsiteY9"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3287731 w 4746661"/>
                <a:gd name="connsiteY1" fmla="*/ 236306 h 3822877"/>
                <a:gd name="connsiteX2" fmla="*/ 4458983 w 4746661"/>
                <a:gd name="connsiteY2" fmla="*/ 215757 h 3822877"/>
                <a:gd name="connsiteX3" fmla="*/ 4746661 w 4746661"/>
                <a:gd name="connsiteY3" fmla="*/ 565079 h 3822877"/>
                <a:gd name="connsiteX4" fmla="*/ 4551452 w 4746661"/>
                <a:gd name="connsiteY4" fmla="*/ 1109609 h 3822877"/>
                <a:gd name="connsiteX5" fmla="*/ 4489807 w 4746661"/>
                <a:gd name="connsiteY5" fmla="*/ 1304818 h 3822877"/>
                <a:gd name="connsiteX6" fmla="*/ 4366517 w 4746661"/>
                <a:gd name="connsiteY6" fmla="*/ 1613043 h 3822877"/>
                <a:gd name="connsiteX7" fmla="*/ 4541178 w 4746661"/>
                <a:gd name="connsiteY7" fmla="*/ 1839075 h 3822877"/>
                <a:gd name="connsiteX8" fmla="*/ 4551451 w 4746661"/>
                <a:gd name="connsiteY8" fmla="*/ 3760343 h 3822877"/>
                <a:gd name="connsiteX9" fmla="*/ 2188396 w 4746661"/>
                <a:gd name="connsiteY9" fmla="*/ 3821987 h 3822877"/>
                <a:gd name="connsiteX10" fmla="*/ 0 w 4746661"/>
                <a:gd name="connsiteY10" fmla="*/ 3719246 h 3822877"/>
                <a:gd name="connsiteX11" fmla="*/ 359595 w 4746661"/>
                <a:gd name="connsiteY11" fmla="*/ 0 h 3822877"/>
                <a:gd name="connsiteX0" fmla="*/ 359595 w 4746661"/>
                <a:gd name="connsiteY0" fmla="*/ 247493 h 4070370"/>
                <a:gd name="connsiteX1" fmla="*/ 976045 w 4746661"/>
                <a:gd name="connsiteY1" fmla="*/ 391332 h 4070370"/>
                <a:gd name="connsiteX2" fmla="*/ 3287731 w 4746661"/>
                <a:gd name="connsiteY2" fmla="*/ 483799 h 4070370"/>
                <a:gd name="connsiteX3" fmla="*/ 4458983 w 4746661"/>
                <a:gd name="connsiteY3" fmla="*/ 463250 h 4070370"/>
                <a:gd name="connsiteX4" fmla="*/ 4746661 w 4746661"/>
                <a:gd name="connsiteY4" fmla="*/ 812572 h 4070370"/>
                <a:gd name="connsiteX5" fmla="*/ 4551452 w 4746661"/>
                <a:gd name="connsiteY5" fmla="*/ 1357102 h 4070370"/>
                <a:gd name="connsiteX6" fmla="*/ 4489807 w 4746661"/>
                <a:gd name="connsiteY6" fmla="*/ 1552311 h 4070370"/>
                <a:gd name="connsiteX7" fmla="*/ 4366517 w 4746661"/>
                <a:gd name="connsiteY7" fmla="*/ 1860536 h 4070370"/>
                <a:gd name="connsiteX8" fmla="*/ 4541178 w 4746661"/>
                <a:gd name="connsiteY8" fmla="*/ 2086568 h 4070370"/>
                <a:gd name="connsiteX9" fmla="*/ 4551451 w 4746661"/>
                <a:gd name="connsiteY9" fmla="*/ 4007836 h 4070370"/>
                <a:gd name="connsiteX10" fmla="*/ 2188396 w 4746661"/>
                <a:gd name="connsiteY10" fmla="*/ 4069480 h 4070370"/>
                <a:gd name="connsiteX11" fmla="*/ 0 w 4746661"/>
                <a:gd name="connsiteY11" fmla="*/ 3966739 h 4070370"/>
                <a:gd name="connsiteX12" fmla="*/ 359595 w 4746661"/>
                <a:gd name="connsiteY12" fmla="*/ 247493 h 4070370"/>
                <a:gd name="connsiteX0" fmla="*/ 359595 w 4746661"/>
                <a:gd name="connsiteY0" fmla="*/ 0 h 3822877"/>
                <a:gd name="connsiteX1" fmla="*/ 976045 w 4746661"/>
                <a:gd name="connsiteY1" fmla="*/ 143839 h 3822877"/>
                <a:gd name="connsiteX2" fmla="*/ 3287731 w 4746661"/>
                <a:gd name="connsiteY2" fmla="*/ 236306 h 3822877"/>
                <a:gd name="connsiteX3" fmla="*/ 4458983 w 4746661"/>
                <a:gd name="connsiteY3" fmla="*/ 215757 h 3822877"/>
                <a:gd name="connsiteX4" fmla="*/ 4746661 w 4746661"/>
                <a:gd name="connsiteY4" fmla="*/ 565079 h 3822877"/>
                <a:gd name="connsiteX5" fmla="*/ 4551452 w 4746661"/>
                <a:gd name="connsiteY5" fmla="*/ 1109609 h 3822877"/>
                <a:gd name="connsiteX6" fmla="*/ 4489807 w 4746661"/>
                <a:gd name="connsiteY6" fmla="*/ 1304818 h 3822877"/>
                <a:gd name="connsiteX7" fmla="*/ 4366517 w 4746661"/>
                <a:gd name="connsiteY7" fmla="*/ 1613043 h 3822877"/>
                <a:gd name="connsiteX8" fmla="*/ 4541178 w 4746661"/>
                <a:gd name="connsiteY8" fmla="*/ 1839075 h 3822877"/>
                <a:gd name="connsiteX9" fmla="*/ 4551451 w 4746661"/>
                <a:gd name="connsiteY9" fmla="*/ 3760343 h 3822877"/>
                <a:gd name="connsiteX10" fmla="*/ 2188396 w 4746661"/>
                <a:gd name="connsiteY10" fmla="*/ 3821987 h 3822877"/>
                <a:gd name="connsiteX11" fmla="*/ 0 w 4746661"/>
                <a:gd name="connsiteY11" fmla="*/ 3719246 h 3822877"/>
                <a:gd name="connsiteX12" fmla="*/ 359595 w 4746661"/>
                <a:gd name="connsiteY12" fmla="*/ 0 h 3822877"/>
                <a:gd name="connsiteX0" fmla="*/ 444750 w 4831816"/>
                <a:gd name="connsiteY0" fmla="*/ 0 h 3822877"/>
                <a:gd name="connsiteX1" fmla="*/ 1061200 w 4831816"/>
                <a:gd name="connsiteY1" fmla="*/ 143839 h 3822877"/>
                <a:gd name="connsiteX2" fmla="*/ 3372886 w 4831816"/>
                <a:gd name="connsiteY2" fmla="*/ 236306 h 3822877"/>
                <a:gd name="connsiteX3" fmla="*/ 4544138 w 4831816"/>
                <a:gd name="connsiteY3" fmla="*/ 215757 h 3822877"/>
                <a:gd name="connsiteX4" fmla="*/ 4831816 w 4831816"/>
                <a:gd name="connsiteY4" fmla="*/ 565079 h 3822877"/>
                <a:gd name="connsiteX5" fmla="*/ 4636607 w 4831816"/>
                <a:gd name="connsiteY5" fmla="*/ 1109609 h 3822877"/>
                <a:gd name="connsiteX6" fmla="*/ 4574962 w 4831816"/>
                <a:gd name="connsiteY6" fmla="*/ 1304818 h 3822877"/>
                <a:gd name="connsiteX7" fmla="*/ 4451672 w 4831816"/>
                <a:gd name="connsiteY7" fmla="*/ 1613043 h 3822877"/>
                <a:gd name="connsiteX8" fmla="*/ 4626333 w 4831816"/>
                <a:gd name="connsiteY8" fmla="*/ 1839075 h 3822877"/>
                <a:gd name="connsiteX9" fmla="*/ 4636606 w 4831816"/>
                <a:gd name="connsiteY9" fmla="*/ 3760343 h 3822877"/>
                <a:gd name="connsiteX10" fmla="*/ 2273551 w 4831816"/>
                <a:gd name="connsiteY10" fmla="*/ 3821987 h 3822877"/>
                <a:gd name="connsiteX11" fmla="*/ 85155 w 4831816"/>
                <a:gd name="connsiteY11" fmla="*/ 3719246 h 3822877"/>
                <a:gd name="connsiteX12" fmla="*/ 2962 w 4831816"/>
                <a:gd name="connsiteY12" fmla="*/ 3030877 h 3822877"/>
                <a:gd name="connsiteX13" fmla="*/ 444750 w 4831816"/>
                <a:gd name="connsiteY13"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82193 w 4828854"/>
                <a:gd name="connsiteY11" fmla="*/ 3719246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441788 w 4828854"/>
                <a:gd name="connsiteY15"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41788 w 4828854"/>
                <a:gd name="connsiteY16"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441788 w 4828854"/>
                <a:gd name="connsiteY17"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503434 w 4828854"/>
                <a:gd name="connsiteY17" fmla="*/ 626724 h 3822877"/>
                <a:gd name="connsiteX18" fmla="*/ 441788 w 4828854"/>
                <a:gd name="connsiteY18" fmla="*/ 0 h 3822877"/>
                <a:gd name="connsiteX0" fmla="*/ 472610 w 4828854"/>
                <a:gd name="connsiteY0" fmla="*/ 0 h 3761232"/>
                <a:gd name="connsiteX1" fmla="*/ 1058238 w 4828854"/>
                <a:gd name="connsiteY1" fmla="*/ 82194 h 3761232"/>
                <a:gd name="connsiteX2" fmla="*/ 3369924 w 4828854"/>
                <a:gd name="connsiteY2" fmla="*/ 174661 h 3761232"/>
                <a:gd name="connsiteX3" fmla="*/ 4541176 w 4828854"/>
                <a:gd name="connsiteY3" fmla="*/ 154112 h 3761232"/>
                <a:gd name="connsiteX4" fmla="*/ 4828854 w 4828854"/>
                <a:gd name="connsiteY4" fmla="*/ 503434 h 3761232"/>
                <a:gd name="connsiteX5" fmla="*/ 4633645 w 4828854"/>
                <a:gd name="connsiteY5" fmla="*/ 1047964 h 3761232"/>
                <a:gd name="connsiteX6" fmla="*/ 4572000 w 4828854"/>
                <a:gd name="connsiteY6" fmla="*/ 1243173 h 3761232"/>
                <a:gd name="connsiteX7" fmla="*/ 4448710 w 4828854"/>
                <a:gd name="connsiteY7" fmla="*/ 1551398 h 3761232"/>
                <a:gd name="connsiteX8" fmla="*/ 4623371 w 4828854"/>
                <a:gd name="connsiteY8" fmla="*/ 1777430 h 3761232"/>
                <a:gd name="connsiteX9" fmla="*/ 4633644 w 4828854"/>
                <a:gd name="connsiteY9" fmla="*/ 3698698 h 3761232"/>
                <a:gd name="connsiteX10" fmla="*/ 2270589 w 4828854"/>
                <a:gd name="connsiteY10" fmla="*/ 3760342 h 3761232"/>
                <a:gd name="connsiteX11" fmla="*/ 143838 w 4828854"/>
                <a:gd name="connsiteY11" fmla="*/ 3688424 h 3761232"/>
                <a:gd name="connsiteX12" fmla="*/ 164386 w 4828854"/>
                <a:gd name="connsiteY12" fmla="*/ 3113070 h 3761232"/>
                <a:gd name="connsiteX13" fmla="*/ 0 w 4828854"/>
                <a:gd name="connsiteY13" fmla="*/ 2969232 h 3761232"/>
                <a:gd name="connsiteX14" fmla="*/ 205483 w 4828854"/>
                <a:gd name="connsiteY14" fmla="*/ 2445250 h 3761232"/>
                <a:gd name="connsiteX15" fmla="*/ 380144 w 4828854"/>
                <a:gd name="connsiteY15" fmla="*/ 1387012 h 3761232"/>
                <a:gd name="connsiteX16" fmla="*/ 431515 w 4828854"/>
                <a:gd name="connsiteY16" fmla="*/ 832207 h 3761232"/>
                <a:gd name="connsiteX17" fmla="*/ 503434 w 4828854"/>
                <a:gd name="connsiteY17" fmla="*/ 565079 h 3761232"/>
                <a:gd name="connsiteX18" fmla="*/ 472610 w 4828854"/>
                <a:gd name="connsiteY18" fmla="*/ 0 h 3761232"/>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1134 h 3762366"/>
                <a:gd name="connsiteX1" fmla="*/ 1058238 w 4828854"/>
                <a:gd name="connsiteY1" fmla="*/ 83328 h 3762366"/>
                <a:gd name="connsiteX2" fmla="*/ 3369924 w 4828854"/>
                <a:gd name="connsiteY2" fmla="*/ 175795 h 3762366"/>
                <a:gd name="connsiteX3" fmla="*/ 4541176 w 4828854"/>
                <a:gd name="connsiteY3" fmla="*/ 155246 h 3762366"/>
                <a:gd name="connsiteX4" fmla="*/ 4828854 w 4828854"/>
                <a:gd name="connsiteY4" fmla="*/ 504568 h 3762366"/>
                <a:gd name="connsiteX5" fmla="*/ 4633645 w 4828854"/>
                <a:gd name="connsiteY5" fmla="*/ 1049098 h 3762366"/>
                <a:gd name="connsiteX6" fmla="*/ 4572000 w 4828854"/>
                <a:gd name="connsiteY6" fmla="*/ 1244307 h 3762366"/>
                <a:gd name="connsiteX7" fmla="*/ 4448710 w 4828854"/>
                <a:gd name="connsiteY7" fmla="*/ 1552532 h 3762366"/>
                <a:gd name="connsiteX8" fmla="*/ 4623371 w 4828854"/>
                <a:gd name="connsiteY8" fmla="*/ 1778564 h 3762366"/>
                <a:gd name="connsiteX9" fmla="*/ 4633644 w 4828854"/>
                <a:gd name="connsiteY9" fmla="*/ 3699832 h 3762366"/>
                <a:gd name="connsiteX10" fmla="*/ 2270589 w 4828854"/>
                <a:gd name="connsiteY10" fmla="*/ 3761476 h 3762366"/>
                <a:gd name="connsiteX11" fmla="*/ 143838 w 4828854"/>
                <a:gd name="connsiteY11" fmla="*/ 3689558 h 3762366"/>
                <a:gd name="connsiteX12" fmla="*/ 164386 w 4828854"/>
                <a:gd name="connsiteY12" fmla="*/ 3114204 h 3762366"/>
                <a:gd name="connsiteX13" fmla="*/ 0 w 4828854"/>
                <a:gd name="connsiteY13" fmla="*/ 2970366 h 3762366"/>
                <a:gd name="connsiteX14" fmla="*/ 205483 w 4828854"/>
                <a:gd name="connsiteY14" fmla="*/ 2446384 h 3762366"/>
                <a:gd name="connsiteX15" fmla="*/ 380144 w 4828854"/>
                <a:gd name="connsiteY15" fmla="*/ 1388146 h 3762366"/>
                <a:gd name="connsiteX16" fmla="*/ 431515 w 4828854"/>
                <a:gd name="connsiteY16" fmla="*/ 833341 h 3762366"/>
                <a:gd name="connsiteX17" fmla="*/ 503434 w 4828854"/>
                <a:gd name="connsiteY17" fmla="*/ 566213 h 3762366"/>
                <a:gd name="connsiteX18" fmla="*/ 472610 w 4828854"/>
                <a:gd name="connsiteY18" fmla="*/ 1134 h 3762366"/>
                <a:gd name="connsiteX0" fmla="*/ 472610 w 4828854"/>
                <a:gd name="connsiteY0" fmla="*/ 1134 h 3762366"/>
                <a:gd name="connsiteX1" fmla="*/ 1058238 w 4828854"/>
                <a:gd name="connsiteY1" fmla="*/ 83328 h 3762366"/>
                <a:gd name="connsiteX2" fmla="*/ 1284270 w 4828854"/>
                <a:gd name="connsiteY2" fmla="*/ 504568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8854" h="3762366">
                  <a:moveTo>
                    <a:pt x="472610" y="1134"/>
                  </a:moveTo>
                  <a:cubicBezTo>
                    <a:pt x="751723" y="-7427"/>
                    <a:pt x="847617" y="33670"/>
                    <a:pt x="1058238" y="83328"/>
                  </a:cubicBezTo>
                  <a:cubicBezTo>
                    <a:pt x="1253447" y="264838"/>
                    <a:pt x="1001730" y="530253"/>
                    <a:pt x="1325366" y="576487"/>
                  </a:cubicBezTo>
                  <a:cubicBezTo>
                    <a:pt x="1453793" y="644981"/>
                    <a:pt x="1652426" y="509706"/>
                    <a:pt x="1767155" y="473746"/>
                  </a:cubicBezTo>
                  <a:cubicBezTo>
                    <a:pt x="1964076" y="441211"/>
                    <a:pt x="2167847" y="636421"/>
                    <a:pt x="2424701" y="401827"/>
                  </a:cubicBezTo>
                  <a:cubicBezTo>
                    <a:pt x="2599362" y="578199"/>
                    <a:pt x="3030877" y="213467"/>
                    <a:pt x="3369924" y="175795"/>
                  </a:cubicBezTo>
                  <a:lnTo>
                    <a:pt x="4541176" y="155246"/>
                  </a:lnTo>
                  <a:cubicBezTo>
                    <a:pt x="4541176" y="305934"/>
                    <a:pt x="4828854" y="353880"/>
                    <a:pt x="4828854" y="504568"/>
                  </a:cubicBezTo>
                  <a:cubicBezTo>
                    <a:pt x="4815155" y="699777"/>
                    <a:pt x="4647344" y="853889"/>
                    <a:pt x="4633645" y="1049098"/>
                  </a:cubicBezTo>
                  <a:cubicBezTo>
                    <a:pt x="4599398" y="1184375"/>
                    <a:pt x="4572000" y="802518"/>
                    <a:pt x="4572000" y="1244307"/>
                  </a:cubicBezTo>
                  <a:cubicBezTo>
                    <a:pt x="4565151" y="1321363"/>
                    <a:pt x="4438436" y="1143278"/>
                    <a:pt x="4448710" y="1552532"/>
                  </a:cubicBezTo>
                  <a:cubicBezTo>
                    <a:pt x="4438436" y="1672397"/>
                    <a:pt x="4500082" y="1656986"/>
                    <a:pt x="4623371" y="1778564"/>
                  </a:cubicBezTo>
                  <a:cubicBezTo>
                    <a:pt x="4654193" y="2136447"/>
                    <a:pt x="4534327" y="2064529"/>
                    <a:pt x="4633644" y="3699832"/>
                  </a:cubicBezTo>
                  <a:cubicBezTo>
                    <a:pt x="3845959" y="3689558"/>
                    <a:pt x="3058274" y="3771750"/>
                    <a:pt x="2270589" y="3761476"/>
                  </a:cubicBezTo>
                  <a:lnTo>
                    <a:pt x="143838" y="3689558"/>
                  </a:lnTo>
                  <a:cubicBezTo>
                    <a:pt x="17123" y="3437841"/>
                    <a:pt x="75343" y="3280303"/>
                    <a:pt x="164386" y="3114204"/>
                  </a:cubicBezTo>
                  <a:cubicBezTo>
                    <a:pt x="6849" y="3071395"/>
                    <a:pt x="54795" y="3088519"/>
                    <a:pt x="0" y="2970366"/>
                  </a:cubicBezTo>
                  <a:cubicBezTo>
                    <a:pt x="23973" y="2795705"/>
                    <a:pt x="181510" y="2621045"/>
                    <a:pt x="205483" y="2446384"/>
                  </a:cubicBezTo>
                  <a:cubicBezTo>
                    <a:pt x="232881" y="2110761"/>
                    <a:pt x="352746" y="1723769"/>
                    <a:pt x="380144" y="1388146"/>
                  </a:cubicBezTo>
                  <a:cubicBezTo>
                    <a:pt x="386993" y="1162114"/>
                    <a:pt x="424666" y="1059373"/>
                    <a:pt x="431515" y="833341"/>
                  </a:cubicBezTo>
                  <a:cubicBezTo>
                    <a:pt x="431515" y="662105"/>
                    <a:pt x="503434" y="737449"/>
                    <a:pt x="503434" y="566213"/>
                  </a:cubicBezTo>
                  <a:cubicBezTo>
                    <a:pt x="493159" y="377853"/>
                    <a:pt x="421240" y="261413"/>
                    <a:pt x="472610" y="1134"/>
                  </a:cubicBezTo>
                  <a:close/>
                </a:path>
              </a:pathLst>
            </a:custGeom>
            <a:gradFill flip="none" rotWithShape="1">
              <a:gsLst>
                <a:gs pos="50000">
                  <a:schemeClr val="accent1">
                    <a:lumMod val="5000"/>
                    <a:lumOff val="95000"/>
                  </a:schemeClr>
                </a:gs>
                <a:gs pos="69000">
                  <a:srgbClr val="B327B2"/>
                </a:gs>
                <a:gs pos="85000">
                  <a:srgbClr val="7030A0">
                    <a:alpha val="66000"/>
                  </a:srgbClr>
                </a:gs>
                <a:gs pos="100000">
                  <a:srgbClr val="B327B2"/>
                </a:gs>
              </a:gsLst>
              <a:lin ang="10800000" scaled="0"/>
              <a:tileRect/>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CC45FEF5-8FEE-9C48-B9D4-B91B5CC0A2C7}"/>
                </a:ext>
              </a:extLst>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4570294" y="2356909"/>
              <a:ext cx="3051413" cy="2737311"/>
            </a:xfrm>
            <a:prstGeom prst="rect">
              <a:avLst/>
            </a:prstGeom>
          </p:spPr>
        </p:pic>
      </p:grpSp>
      <p:pic>
        <p:nvPicPr>
          <p:cNvPr id="26" name="Picture 25">
            <a:extLst>
              <a:ext uri="{FF2B5EF4-FFF2-40B4-BE49-F238E27FC236}">
                <a16:creationId xmlns:a16="http://schemas.microsoft.com/office/drawing/2014/main" id="{26966538-B433-E447-BE32-9F411C3A679C}"/>
              </a:ext>
            </a:extLst>
          </p:cNvPr>
          <p:cNvPicPr>
            <a:picLocks noChangeAspect="1"/>
          </p:cNvPicPr>
          <p:nvPr userDrawn="1"/>
        </p:nvPicPr>
        <p:blipFill>
          <a:blip r:embed="rId4"/>
          <a:stretch>
            <a:fillRect/>
          </a:stretch>
        </p:blipFill>
        <p:spPr>
          <a:xfrm>
            <a:off x="10438269" y="57608"/>
            <a:ext cx="685800" cy="692437"/>
          </a:xfrm>
          <a:prstGeom prst="rect">
            <a:avLst/>
          </a:prstGeom>
        </p:spPr>
      </p:pic>
    </p:spTree>
    <p:extLst>
      <p:ext uri="{BB962C8B-B14F-4D97-AF65-F5344CB8AC3E}">
        <p14:creationId xmlns:p14="http://schemas.microsoft.com/office/powerpoint/2010/main" val="681348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156519"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7717409"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Emergency Services</a:t>
            </a:r>
          </a:p>
        </p:txBody>
      </p:sp>
      <p:sp>
        <p:nvSpPr>
          <p:cNvPr id="21" name="Rectangle 20"/>
          <p:cNvSpPr/>
          <p:nvPr/>
        </p:nvSpPr>
        <p:spPr>
          <a:xfrm>
            <a:off x="10437812" y="0"/>
            <a:ext cx="685800" cy="114300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sp>
      <p:grpSp>
        <p:nvGrpSpPr>
          <p:cNvPr id="22" name="Group 21">
            <a:extLst>
              <a:ext uri="{FF2B5EF4-FFF2-40B4-BE49-F238E27FC236}">
                <a16:creationId xmlns:a16="http://schemas.microsoft.com/office/drawing/2014/main" id="{9DDA935A-2E0F-1143-89CE-C8951252EA37}"/>
              </a:ext>
            </a:extLst>
          </p:cNvPr>
          <p:cNvGrpSpPr>
            <a:grpSpLocks noChangeAspect="1"/>
          </p:cNvGrpSpPr>
          <p:nvPr userDrawn="1"/>
        </p:nvGrpSpPr>
        <p:grpSpPr>
          <a:xfrm>
            <a:off x="10059578" y="638134"/>
            <a:ext cx="1362547" cy="1044018"/>
            <a:chOff x="3612639" y="1526187"/>
            <a:chExt cx="4966722" cy="3805627"/>
          </a:xfrm>
        </p:grpSpPr>
        <p:sp>
          <p:nvSpPr>
            <p:cNvPr id="23" name="Rectangle 4">
              <a:extLst>
                <a:ext uri="{FF2B5EF4-FFF2-40B4-BE49-F238E27FC236}">
                  <a16:creationId xmlns:a16="http://schemas.microsoft.com/office/drawing/2014/main" id="{69B19C01-FFF1-1242-B4B2-7EE95E4BF3B3}"/>
                </a:ext>
              </a:extLst>
            </p:cNvPr>
            <p:cNvSpPr/>
            <p:nvPr/>
          </p:nvSpPr>
          <p:spPr>
            <a:xfrm>
              <a:off x="3612639" y="1526187"/>
              <a:ext cx="4966722" cy="3805627"/>
            </a:xfrm>
            <a:custGeom>
              <a:avLst/>
              <a:gdLst>
                <a:gd name="connsiteX0" fmla="*/ 0 w 4232952"/>
                <a:gd name="connsiteY0" fmla="*/ 0 h 3801439"/>
                <a:gd name="connsiteX1" fmla="*/ 4232952 w 4232952"/>
                <a:gd name="connsiteY1" fmla="*/ 0 h 3801439"/>
                <a:gd name="connsiteX2" fmla="*/ 4232952 w 4232952"/>
                <a:gd name="connsiteY2" fmla="*/ 3801439 h 3801439"/>
                <a:gd name="connsiteX3" fmla="*/ 0 w 4232952"/>
                <a:gd name="connsiteY3" fmla="*/ 3801439 h 3801439"/>
                <a:gd name="connsiteX4" fmla="*/ 0 w 4232952"/>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801439"/>
                <a:gd name="connsiteX1" fmla="*/ 4592547 w 4592547"/>
                <a:gd name="connsiteY1" fmla="*/ 0 h 3801439"/>
                <a:gd name="connsiteX2" fmla="*/ 4592547 w 4592547"/>
                <a:gd name="connsiteY2" fmla="*/ 3801439 h 3801439"/>
                <a:gd name="connsiteX3" fmla="*/ 0 w 4592547"/>
                <a:gd name="connsiteY3" fmla="*/ 3719246 h 3801439"/>
                <a:gd name="connsiteX4" fmla="*/ 359595 w 4592547"/>
                <a:gd name="connsiteY4" fmla="*/ 0 h 3801439"/>
                <a:gd name="connsiteX0" fmla="*/ 359595 w 4592547"/>
                <a:gd name="connsiteY0" fmla="*/ 0 h 3760343"/>
                <a:gd name="connsiteX1" fmla="*/ 4592547 w 4592547"/>
                <a:gd name="connsiteY1" fmla="*/ 0 h 3760343"/>
                <a:gd name="connsiteX2" fmla="*/ 4551451 w 4592547"/>
                <a:gd name="connsiteY2" fmla="*/ 3760343 h 3760343"/>
                <a:gd name="connsiteX3" fmla="*/ 0 w 4592547"/>
                <a:gd name="connsiteY3" fmla="*/ 3719246 h 3760343"/>
                <a:gd name="connsiteX4" fmla="*/ 359595 w 4592547"/>
                <a:gd name="connsiteY4" fmla="*/ 0 h 3760343"/>
                <a:gd name="connsiteX0" fmla="*/ 359595 w 4592547"/>
                <a:gd name="connsiteY0" fmla="*/ 0 h 3822877"/>
                <a:gd name="connsiteX1" fmla="*/ 4592547 w 4592547"/>
                <a:gd name="connsiteY1" fmla="*/ 0 h 3822877"/>
                <a:gd name="connsiteX2" fmla="*/ 4551451 w 4592547"/>
                <a:gd name="connsiteY2" fmla="*/ 3760343 h 3822877"/>
                <a:gd name="connsiteX3" fmla="*/ 2188396 w 4592547"/>
                <a:gd name="connsiteY3" fmla="*/ 3821987 h 3822877"/>
                <a:gd name="connsiteX4" fmla="*/ 0 w 4592547"/>
                <a:gd name="connsiteY4" fmla="*/ 3719246 h 3822877"/>
                <a:gd name="connsiteX5" fmla="*/ 359595 w 4592547"/>
                <a:gd name="connsiteY5" fmla="*/ 0 h 3822877"/>
                <a:gd name="connsiteX0" fmla="*/ 359595 w 4551451"/>
                <a:gd name="connsiteY0" fmla="*/ 0 h 3822877"/>
                <a:gd name="connsiteX1" fmla="*/ 4458983 w 4551451"/>
                <a:gd name="connsiteY1" fmla="*/ 215757 h 3822877"/>
                <a:gd name="connsiteX2" fmla="*/ 4551451 w 4551451"/>
                <a:gd name="connsiteY2" fmla="*/ 3760343 h 3822877"/>
                <a:gd name="connsiteX3" fmla="*/ 2188396 w 4551451"/>
                <a:gd name="connsiteY3" fmla="*/ 3821987 h 3822877"/>
                <a:gd name="connsiteX4" fmla="*/ 0 w 4551451"/>
                <a:gd name="connsiteY4" fmla="*/ 3719246 h 3822877"/>
                <a:gd name="connsiteX5" fmla="*/ 359595 w 4551451"/>
                <a:gd name="connsiteY5"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1 w 4746661"/>
                <a:gd name="connsiteY3" fmla="*/ 3760343 h 3822877"/>
                <a:gd name="connsiteX4" fmla="*/ 2188396 w 4746661"/>
                <a:gd name="connsiteY4" fmla="*/ 3821987 h 3822877"/>
                <a:gd name="connsiteX5" fmla="*/ 0 w 4746661"/>
                <a:gd name="connsiteY5" fmla="*/ 3719246 h 3822877"/>
                <a:gd name="connsiteX6" fmla="*/ 359595 w 4746661"/>
                <a:gd name="connsiteY6"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551451 w 4746661"/>
                <a:gd name="connsiteY4" fmla="*/ 3760343 h 3822877"/>
                <a:gd name="connsiteX5" fmla="*/ 2188396 w 4746661"/>
                <a:gd name="connsiteY5" fmla="*/ 3821987 h 3822877"/>
                <a:gd name="connsiteX6" fmla="*/ 0 w 4746661"/>
                <a:gd name="connsiteY6" fmla="*/ 3719246 h 3822877"/>
                <a:gd name="connsiteX7" fmla="*/ 359595 w 4746661"/>
                <a:gd name="connsiteY7"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551451 w 4746661"/>
                <a:gd name="connsiteY5" fmla="*/ 3760343 h 3822877"/>
                <a:gd name="connsiteX6" fmla="*/ 2188396 w 4746661"/>
                <a:gd name="connsiteY6" fmla="*/ 3821987 h 3822877"/>
                <a:gd name="connsiteX7" fmla="*/ 0 w 4746661"/>
                <a:gd name="connsiteY7" fmla="*/ 3719246 h 3822877"/>
                <a:gd name="connsiteX8" fmla="*/ 359595 w 4746661"/>
                <a:gd name="connsiteY8"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51451 w 4746661"/>
                <a:gd name="connsiteY6" fmla="*/ 3760343 h 3822877"/>
                <a:gd name="connsiteX7" fmla="*/ 2188396 w 4746661"/>
                <a:gd name="connsiteY7" fmla="*/ 3821987 h 3822877"/>
                <a:gd name="connsiteX8" fmla="*/ 0 w 4746661"/>
                <a:gd name="connsiteY8" fmla="*/ 3719246 h 3822877"/>
                <a:gd name="connsiteX9" fmla="*/ 359595 w 4746661"/>
                <a:gd name="connsiteY9"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4458983 w 4746661"/>
                <a:gd name="connsiteY1" fmla="*/ 215757 h 3822877"/>
                <a:gd name="connsiteX2" fmla="*/ 4746661 w 4746661"/>
                <a:gd name="connsiteY2" fmla="*/ 565079 h 3822877"/>
                <a:gd name="connsiteX3" fmla="*/ 4551452 w 4746661"/>
                <a:gd name="connsiteY3" fmla="*/ 1109609 h 3822877"/>
                <a:gd name="connsiteX4" fmla="*/ 4489807 w 4746661"/>
                <a:gd name="connsiteY4" fmla="*/ 1304818 h 3822877"/>
                <a:gd name="connsiteX5" fmla="*/ 4366517 w 4746661"/>
                <a:gd name="connsiteY5" fmla="*/ 1613043 h 3822877"/>
                <a:gd name="connsiteX6" fmla="*/ 4541178 w 4746661"/>
                <a:gd name="connsiteY6" fmla="*/ 1839075 h 3822877"/>
                <a:gd name="connsiteX7" fmla="*/ 4551451 w 4746661"/>
                <a:gd name="connsiteY7" fmla="*/ 3760343 h 3822877"/>
                <a:gd name="connsiteX8" fmla="*/ 2188396 w 4746661"/>
                <a:gd name="connsiteY8" fmla="*/ 3821987 h 3822877"/>
                <a:gd name="connsiteX9" fmla="*/ 0 w 4746661"/>
                <a:gd name="connsiteY9" fmla="*/ 3719246 h 3822877"/>
                <a:gd name="connsiteX10" fmla="*/ 359595 w 4746661"/>
                <a:gd name="connsiteY10" fmla="*/ 0 h 3822877"/>
                <a:gd name="connsiteX0" fmla="*/ 359595 w 4746661"/>
                <a:gd name="connsiteY0" fmla="*/ 0 h 3822877"/>
                <a:gd name="connsiteX1" fmla="*/ 3287731 w 4746661"/>
                <a:gd name="connsiteY1" fmla="*/ 236306 h 3822877"/>
                <a:gd name="connsiteX2" fmla="*/ 4458983 w 4746661"/>
                <a:gd name="connsiteY2" fmla="*/ 215757 h 3822877"/>
                <a:gd name="connsiteX3" fmla="*/ 4746661 w 4746661"/>
                <a:gd name="connsiteY3" fmla="*/ 565079 h 3822877"/>
                <a:gd name="connsiteX4" fmla="*/ 4551452 w 4746661"/>
                <a:gd name="connsiteY4" fmla="*/ 1109609 h 3822877"/>
                <a:gd name="connsiteX5" fmla="*/ 4489807 w 4746661"/>
                <a:gd name="connsiteY5" fmla="*/ 1304818 h 3822877"/>
                <a:gd name="connsiteX6" fmla="*/ 4366517 w 4746661"/>
                <a:gd name="connsiteY6" fmla="*/ 1613043 h 3822877"/>
                <a:gd name="connsiteX7" fmla="*/ 4541178 w 4746661"/>
                <a:gd name="connsiteY7" fmla="*/ 1839075 h 3822877"/>
                <a:gd name="connsiteX8" fmla="*/ 4551451 w 4746661"/>
                <a:gd name="connsiteY8" fmla="*/ 3760343 h 3822877"/>
                <a:gd name="connsiteX9" fmla="*/ 2188396 w 4746661"/>
                <a:gd name="connsiteY9" fmla="*/ 3821987 h 3822877"/>
                <a:gd name="connsiteX10" fmla="*/ 0 w 4746661"/>
                <a:gd name="connsiteY10" fmla="*/ 3719246 h 3822877"/>
                <a:gd name="connsiteX11" fmla="*/ 359595 w 4746661"/>
                <a:gd name="connsiteY11" fmla="*/ 0 h 3822877"/>
                <a:gd name="connsiteX0" fmla="*/ 359595 w 4746661"/>
                <a:gd name="connsiteY0" fmla="*/ 247493 h 4070370"/>
                <a:gd name="connsiteX1" fmla="*/ 976045 w 4746661"/>
                <a:gd name="connsiteY1" fmla="*/ 391332 h 4070370"/>
                <a:gd name="connsiteX2" fmla="*/ 3287731 w 4746661"/>
                <a:gd name="connsiteY2" fmla="*/ 483799 h 4070370"/>
                <a:gd name="connsiteX3" fmla="*/ 4458983 w 4746661"/>
                <a:gd name="connsiteY3" fmla="*/ 463250 h 4070370"/>
                <a:gd name="connsiteX4" fmla="*/ 4746661 w 4746661"/>
                <a:gd name="connsiteY4" fmla="*/ 812572 h 4070370"/>
                <a:gd name="connsiteX5" fmla="*/ 4551452 w 4746661"/>
                <a:gd name="connsiteY5" fmla="*/ 1357102 h 4070370"/>
                <a:gd name="connsiteX6" fmla="*/ 4489807 w 4746661"/>
                <a:gd name="connsiteY6" fmla="*/ 1552311 h 4070370"/>
                <a:gd name="connsiteX7" fmla="*/ 4366517 w 4746661"/>
                <a:gd name="connsiteY7" fmla="*/ 1860536 h 4070370"/>
                <a:gd name="connsiteX8" fmla="*/ 4541178 w 4746661"/>
                <a:gd name="connsiteY8" fmla="*/ 2086568 h 4070370"/>
                <a:gd name="connsiteX9" fmla="*/ 4551451 w 4746661"/>
                <a:gd name="connsiteY9" fmla="*/ 4007836 h 4070370"/>
                <a:gd name="connsiteX10" fmla="*/ 2188396 w 4746661"/>
                <a:gd name="connsiteY10" fmla="*/ 4069480 h 4070370"/>
                <a:gd name="connsiteX11" fmla="*/ 0 w 4746661"/>
                <a:gd name="connsiteY11" fmla="*/ 3966739 h 4070370"/>
                <a:gd name="connsiteX12" fmla="*/ 359595 w 4746661"/>
                <a:gd name="connsiteY12" fmla="*/ 247493 h 4070370"/>
                <a:gd name="connsiteX0" fmla="*/ 359595 w 4746661"/>
                <a:gd name="connsiteY0" fmla="*/ 0 h 3822877"/>
                <a:gd name="connsiteX1" fmla="*/ 976045 w 4746661"/>
                <a:gd name="connsiteY1" fmla="*/ 143839 h 3822877"/>
                <a:gd name="connsiteX2" fmla="*/ 3287731 w 4746661"/>
                <a:gd name="connsiteY2" fmla="*/ 236306 h 3822877"/>
                <a:gd name="connsiteX3" fmla="*/ 4458983 w 4746661"/>
                <a:gd name="connsiteY3" fmla="*/ 215757 h 3822877"/>
                <a:gd name="connsiteX4" fmla="*/ 4746661 w 4746661"/>
                <a:gd name="connsiteY4" fmla="*/ 565079 h 3822877"/>
                <a:gd name="connsiteX5" fmla="*/ 4551452 w 4746661"/>
                <a:gd name="connsiteY5" fmla="*/ 1109609 h 3822877"/>
                <a:gd name="connsiteX6" fmla="*/ 4489807 w 4746661"/>
                <a:gd name="connsiteY6" fmla="*/ 1304818 h 3822877"/>
                <a:gd name="connsiteX7" fmla="*/ 4366517 w 4746661"/>
                <a:gd name="connsiteY7" fmla="*/ 1613043 h 3822877"/>
                <a:gd name="connsiteX8" fmla="*/ 4541178 w 4746661"/>
                <a:gd name="connsiteY8" fmla="*/ 1839075 h 3822877"/>
                <a:gd name="connsiteX9" fmla="*/ 4551451 w 4746661"/>
                <a:gd name="connsiteY9" fmla="*/ 3760343 h 3822877"/>
                <a:gd name="connsiteX10" fmla="*/ 2188396 w 4746661"/>
                <a:gd name="connsiteY10" fmla="*/ 3821987 h 3822877"/>
                <a:gd name="connsiteX11" fmla="*/ 0 w 4746661"/>
                <a:gd name="connsiteY11" fmla="*/ 3719246 h 3822877"/>
                <a:gd name="connsiteX12" fmla="*/ 359595 w 4746661"/>
                <a:gd name="connsiteY12" fmla="*/ 0 h 3822877"/>
                <a:gd name="connsiteX0" fmla="*/ 444750 w 4831816"/>
                <a:gd name="connsiteY0" fmla="*/ 0 h 3822877"/>
                <a:gd name="connsiteX1" fmla="*/ 1061200 w 4831816"/>
                <a:gd name="connsiteY1" fmla="*/ 143839 h 3822877"/>
                <a:gd name="connsiteX2" fmla="*/ 3372886 w 4831816"/>
                <a:gd name="connsiteY2" fmla="*/ 236306 h 3822877"/>
                <a:gd name="connsiteX3" fmla="*/ 4544138 w 4831816"/>
                <a:gd name="connsiteY3" fmla="*/ 215757 h 3822877"/>
                <a:gd name="connsiteX4" fmla="*/ 4831816 w 4831816"/>
                <a:gd name="connsiteY4" fmla="*/ 565079 h 3822877"/>
                <a:gd name="connsiteX5" fmla="*/ 4636607 w 4831816"/>
                <a:gd name="connsiteY5" fmla="*/ 1109609 h 3822877"/>
                <a:gd name="connsiteX6" fmla="*/ 4574962 w 4831816"/>
                <a:gd name="connsiteY6" fmla="*/ 1304818 h 3822877"/>
                <a:gd name="connsiteX7" fmla="*/ 4451672 w 4831816"/>
                <a:gd name="connsiteY7" fmla="*/ 1613043 h 3822877"/>
                <a:gd name="connsiteX8" fmla="*/ 4626333 w 4831816"/>
                <a:gd name="connsiteY8" fmla="*/ 1839075 h 3822877"/>
                <a:gd name="connsiteX9" fmla="*/ 4636606 w 4831816"/>
                <a:gd name="connsiteY9" fmla="*/ 3760343 h 3822877"/>
                <a:gd name="connsiteX10" fmla="*/ 2273551 w 4831816"/>
                <a:gd name="connsiteY10" fmla="*/ 3821987 h 3822877"/>
                <a:gd name="connsiteX11" fmla="*/ 85155 w 4831816"/>
                <a:gd name="connsiteY11" fmla="*/ 3719246 h 3822877"/>
                <a:gd name="connsiteX12" fmla="*/ 2962 w 4831816"/>
                <a:gd name="connsiteY12" fmla="*/ 3030877 h 3822877"/>
                <a:gd name="connsiteX13" fmla="*/ 444750 w 4831816"/>
                <a:gd name="connsiteY13"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504152 w 4891218"/>
                <a:gd name="connsiteY0" fmla="*/ 0 h 3822877"/>
                <a:gd name="connsiteX1" fmla="*/ 1120602 w 4891218"/>
                <a:gd name="connsiteY1" fmla="*/ 143839 h 3822877"/>
                <a:gd name="connsiteX2" fmla="*/ 3432288 w 4891218"/>
                <a:gd name="connsiteY2" fmla="*/ 236306 h 3822877"/>
                <a:gd name="connsiteX3" fmla="*/ 4603540 w 4891218"/>
                <a:gd name="connsiteY3" fmla="*/ 215757 h 3822877"/>
                <a:gd name="connsiteX4" fmla="*/ 4891218 w 4891218"/>
                <a:gd name="connsiteY4" fmla="*/ 565079 h 3822877"/>
                <a:gd name="connsiteX5" fmla="*/ 4696009 w 4891218"/>
                <a:gd name="connsiteY5" fmla="*/ 1109609 h 3822877"/>
                <a:gd name="connsiteX6" fmla="*/ 4634364 w 4891218"/>
                <a:gd name="connsiteY6" fmla="*/ 1304818 h 3822877"/>
                <a:gd name="connsiteX7" fmla="*/ 4511074 w 4891218"/>
                <a:gd name="connsiteY7" fmla="*/ 1613043 h 3822877"/>
                <a:gd name="connsiteX8" fmla="*/ 4685735 w 4891218"/>
                <a:gd name="connsiteY8" fmla="*/ 1839075 h 3822877"/>
                <a:gd name="connsiteX9" fmla="*/ 4696008 w 4891218"/>
                <a:gd name="connsiteY9" fmla="*/ 3760343 h 3822877"/>
                <a:gd name="connsiteX10" fmla="*/ 2332953 w 4891218"/>
                <a:gd name="connsiteY10" fmla="*/ 3821987 h 3822877"/>
                <a:gd name="connsiteX11" fmla="*/ 144557 w 4891218"/>
                <a:gd name="connsiteY11" fmla="*/ 3719246 h 3822877"/>
                <a:gd name="connsiteX12" fmla="*/ 226750 w 4891218"/>
                <a:gd name="connsiteY12" fmla="*/ 3174715 h 3822877"/>
                <a:gd name="connsiteX13" fmla="*/ 62364 w 4891218"/>
                <a:gd name="connsiteY13" fmla="*/ 3030877 h 3822877"/>
                <a:gd name="connsiteX14" fmla="*/ 504152 w 4891218"/>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82193 w 4828854"/>
                <a:gd name="connsiteY11" fmla="*/ 3719246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441788 w 4828854"/>
                <a:gd name="connsiteY14"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441788 w 4828854"/>
                <a:gd name="connsiteY15"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41788 w 4828854"/>
                <a:gd name="connsiteY16"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441788 w 4828854"/>
                <a:gd name="connsiteY17" fmla="*/ 0 h 3822877"/>
                <a:gd name="connsiteX0" fmla="*/ 441788 w 4828854"/>
                <a:gd name="connsiteY0" fmla="*/ 0 h 3822877"/>
                <a:gd name="connsiteX1" fmla="*/ 1058238 w 4828854"/>
                <a:gd name="connsiteY1" fmla="*/ 143839 h 3822877"/>
                <a:gd name="connsiteX2" fmla="*/ 3369924 w 4828854"/>
                <a:gd name="connsiteY2" fmla="*/ 236306 h 3822877"/>
                <a:gd name="connsiteX3" fmla="*/ 4541176 w 4828854"/>
                <a:gd name="connsiteY3" fmla="*/ 215757 h 3822877"/>
                <a:gd name="connsiteX4" fmla="*/ 4828854 w 4828854"/>
                <a:gd name="connsiteY4" fmla="*/ 565079 h 3822877"/>
                <a:gd name="connsiteX5" fmla="*/ 4633645 w 4828854"/>
                <a:gd name="connsiteY5" fmla="*/ 1109609 h 3822877"/>
                <a:gd name="connsiteX6" fmla="*/ 4572000 w 4828854"/>
                <a:gd name="connsiteY6" fmla="*/ 1304818 h 3822877"/>
                <a:gd name="connsiteX7" fmla="*/ 4448710 w 4828854"/>
                <a:gd name="connsiteY7" fmla="*/ 1613043 h 3822877"/>
                <a:gd name="connsiteX8" fmla="*/ 4623371 w 4828854"/>
                <a:gd name="connsiteY8" fmla="*/ 1839075 h 3822877"/>
                <a:gd name="connsiteX9" fmla="*/ 4633644 w 4828854"/>
                <a:gd name="connsiteY9" fmla="*/ 3760343 h 3822877"/>
                <a:gd name="connsiteX10" fmla="*/ 2270589 w 4828854"/>
                <a:gd name="connsiteY10" fmla="*/ 3821987 h 3822877"/>
                <a:gd name="connsiteX11" fmla="*/ 143838 w 4828854"/>
                <a:gd name="connsiteY11" fmla="*/ 3750069 h 3822877"/>
                <a:gd name="connsiteX12" fmla="*/ 164386 w 4828854"/>
                <a:gd name="connsiteY12" fmla="*/ 3174715 h 3822877"/>
                <a:gd name="connsiteX13" fmla="*/ 0 w 4828854"/>
                <a:gd name="connsiteY13" fmla="*/ 3030877 h 3822877"/>
                <a:gd name="connsiteX14" fmla="*/ 205483 w 4828854"/>
                <a:gd name="connsiteY14" fmla="*/ 2506895 h 3822877"/>
                <a:gd name="connsiteX15" fmla="*/ 380144 w 4828854"/>
                <a:gd name="connsiteY15" fmla="*/ 1448657 h 3822877"/>
                <a:gd name="connsiteX16" fmla="*/ 431515 w 4828854"/>
                <a:gd name="connsiteY16" fmla="*/ 893852 h 3822877"/>
                <a:gd name="connsiteX17" fmla="*/ 503434 w 4828854"/>
                <a:gd name="connsiteY17" fmla="*/ 626724 h 3822877"/>
                <a:gd name="connsiteX18" fmla="*/ 441788 w 4828854"/>
                <a:gd name="connsiteY18" fmla="*/ 0 h 3822877"/>
                <a:gd name="connsiteX0" fmla="*/ 472610 w 4828854"/>
                <a:gd name="connsiteY0" fmla="*/ 0 h 3761232"/>
                <a:gd name="connsiteX1" fmla="*/ 1058238 w 4828854"/>
                <a:gd name="connsiteY1" fmla="*/ 82194 h 3761232"/>
                <a:gd name="connsiteX2" fmla="*/ 3369924 w 4828854"/>
                <a:gd name="connsiteY2" fmla="*/ 174661 h 3761232"/>
                <a:gd name="connsiteX3" fmla="*/ 4541176 w 4828854"/>
                <a:gd name="connsiteY3" fmla="*/ 154112 h 3761232"/>
                <a:gd name="connsiteX4" fmla="*/ 4828854 w 4828854"/>
                <a:gd name="connsiteY4" fmla="*/ 503434 h 3761232"/>
                <a:gd name="connsiteX5" fmla="*/ 4633645 w 4828854"/>
                <a:gd name="connsiteY5" fmla="*/ 1047964 h 3761232"/>
                <a:gd name="connsiteX6" fmla="*/ 4572000 w 4828854"/>
                <a:gd name="connsiteY6" fmla="*/ 1243173 h 3761232"/>
                <a:gd name="connsiteX7" fmla="*/ 4448710 w 4828854"/>
                <a:gd name="connsiteY7" fmla="*/ 1551398 h 3761232"/>
                <a:gd name="connsiteX8" fmla="*/ 4623371 w 4828854"/>
                <a:gd name="connsiteY8" fmla="*/ 1777430 h 3761232"/>
                <a:gd name="connsiteX9" fmla="*/ 4633644 w 4828854"/>
                <a:gd name="connsiteY9" fmla="*/ 3698698 h 3761232"/>
                <a:gd name="connsiteX10" fmla="*/ 2270589 w 4828854"/>
                <a:gd name="connsiteY10" fmla="*/ 3760342 h 3761232"/>
                <a:gd name="connsiteX11" fmla="*/ 143838 w 4828854"/>
                <a:gd name="connsiteY11" fmla="*/ 3688424 h 3761232"/>
                <a:gd name="connsiteX12" fmla="*/ 164386 w 4828854"/>
                <a:gd name="connsiteY12" fmla="*/ 3113070 h 3761232"/>
                <a:gd name="connsiteX13" fmla="*/ 0 w 4828854"/>
                <a:gd name="connsiteY13" fmla="*/ 2969232 h 3761232"/>
                <a:gd name="connsiteX14" fmla="*/ 205483 w 4828854"/>
                <a:gd name="connsiteY14" fmla="*/ 2445250 h 3761232"/>
                <a:gd name="connsiteX15" fmla="*/ 380144 w 4828854"/>
                <a:gd name="connsiteY15" fmla="*/ 1387012 h 3761232"/>
                <a:gd name="connsiteX16" fmla="*/ 431515 w 4828854"/>
                <a:gd name="connsiteY16" fmla="*/ 832207 h 3761232"/>
                <a:gd name="connsiteX17" fmla="*/ 503434 w 4828854"/>
                <a:gd name="connsiteY17" fmla="*/ 565079 h 3761232"/>
                <a:gd name="connsiteX18" fmla="*/ 472610 w 4828854"/>
                <a:gd name="connsiteY18" fmla="*/ 0 h 3761232"/>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945 h 3762177"/>
                <a:gd name="connsiteX1" fmla="*/ 1058238 w 4828854"/>
                <a:gd name="connsiteY1" fmla="*/ 83139 h 3762177"/>
                <a:gd name="connsiteX2" fmla="*/ 3369924 w 4828854"/>
                <a:gd name="connsiteY2" fmla="*/ 175606 h 3762177"/>
                <a:gd name="connsiteX3" fmla="*/ 4541176 w 4828854"/>
                <a:gd name="connsiteY3" fmla="*/ 155057 h 3762177"/>
                <a:gd name="connsiteX4" fmla="*/ 4828854 w 4828854"/>
                <a:gd name="connsiteY4" fmla="*/ 504379 h 3762177"/>
                <a:gd name="connsiteX5" fmla="*/ 4633645 w 4828854"/>
                <a:gd name="connsiteY5" fmla="*/ 1048909 h 3762177"/>
                <a:gd name="connsiteX6" fmla="*/ 4572000 w 4828854"/>
                <a:gd name="connsiteY6" fmla="*/ 1244118 h 3762177"/>
                <a:gd name="connsiteX7" fmla="*/ 4448710 w 4828854"/>
                <a:gd name="connsiteY7" fmla="*/ 1552343 h 3762177"/>
                <a:gd name="connsiteX8" fmla="*/ 4623371 w 4828854"/>
                <a:gd name="connsiteY8" fmla="*/ 1778375 h 3762177"/>
                <a:gd name="connsiteX9" fmla="*/ 4633644 w 4828854"/>
                <a:gd name="connsiteY9" fmla="*/ 3699643 h 3762177"/>
                <a:gd name="connsiteX10" fmla="*/ 2270589 w 4828854"/>
                <a:gd name="connsiteY10" fmla="*/ 3761287 h 3762177"/>
                <a:gd name="connsiteX11" fmla="*/ 143838 w 4828854"/>
                <a:gd name="connsiteY11" fmla="*/ 3689369 h 3762177"/>
                <a:gd name="connsiteX12" fmla="*/ 164386 w 4828854"/>
                <a:gd name="connsiteY12" fmla="*/ 3114015 h 3762177"/>
                <a:gd name="connsiteX13" fmla="*/ 0 w 4828854"/>
                <a:gd name="connsiteY13" fmla="*/ 2970177 h 3762177"/>
                <a:gd name="connsiteX14" fmla="*/ 205483 w 4828854"/>
                <a:gd name="connsiteY14" fmla="*/ 2446195 h 3762177"/>
                <a:gd name="connsiteX15" fmla="*/ 380144 w 4828854"/>
                <a:gd name="connsiteY15" fmla="*/ 1387957 h 3762177"/>
                <a:gd name="connsiteX16" fmla="*/ 431515 w 4828854"/>
                <a:gd name="connsiteY16" fmla="*/ 833152 h 3762177"/>
                <a:gd name="connsiteX17" fmla="*/ 503434 w 4828854"/>
                <a:gd name="connsiteY17" fmla="*/ 566024 h 3762177"/>
                <a:gd name="connsiteX18" fmla="*/ 472610 w 4828854"/>
                <a:gd name="connsiteY18" fmla="*/ 945 h 3762177"/>
                <a:gd name="connsiteX0" fmla="*/ 472610 w 4828854"/>
                <a:gd name="connsiteY0" fmla="*/ 1134 h 3762366"/>
                <a:gd name="connsiteX1" fmla="*/ 1058238 w 4828854"/>
                <a:gd name="connsiteY1" fmla="*/ 83328 h 3762366"/>
                <a:gd name="connsiteX2" fmla="*/ 3369924 w 4828854"/>
                <a:gd name="connsiteY2" fmla="*/ 175795 h 3762366"/>
                <a:gd name="connsiteX3" fmla="*/ 4541176 w 4828854"/>
                <a:gd name="connsiteY3" fmla="*/ 155246 h 3762366"/>
                <a:gd name="connsiteX4" fmla="*/ 4828854 w 4828854"/>
                <a:gd name="connsiteY4" fmla="*/ 504568 h 3762366"/>
                <a:gd name="connsiteX5" fmla="*/ 4633645 w 4828854"/>
                <a:gd name="connsiteY5" fmla="*/ 1049098 h 3762366"/>
                <a:gd name="connsiteX6" fmla="*/ 4572000 w 4828854"/>
                <a:gd name="connsiteY6" fmla="*/ 1244307 h 3762366"/>
                <a:gd name="connsiteX7" fmla="*/ 4448710 w 4828854"/>
                <a:gd name="connsiteY7" fmla="*/ 1552532 h 3762366"/>
                <a:gd name="connsiteX8" fmla="*/ 4623371 w 4828854"/>
                <a:gd name="connsiteY8" fmla="*/ 1778564 h 3762366"/>
                <a:gd name="connsiteX9" fmla="*/ 4633644 w 4828854"/>
                <a:gd name="connsiteY9" fmla="*/ 3699832 h 3762366"/>
                <a:gd name="connsiteX10" fmla="*/ 2270589 w 4828854"/>
                <a:gd name="connsiteY10" fmla="*/ 3761476 h 3762366"/>
                <a:gd name="connsiteX11" fmla="*/ 143838 w 4828854"/>
                <a:gd name="connsiteY11" fmla="*/ 3689558 h 3762366"/>
                <a:gd name="connsiteX12" fmla="*/ 164386 w 4828854"/>
                <a:gd name="connsiteY12" fmla="*/ 3114204 h 3762366"/>
                <a:gd name="connsiteX13" fmla="*/ 0 w 4828854"/>
                <a:gd name="connsiteY13" fmla="*/ 2970366 h 3762366"/>
                <a:gd name="connsiteX14" fmla="*/ 205483 w 4828854"/>
                <a:gd name="connsiteY14" fmla="*/ 2446384 h 3762366"/>
                <a:gd name="connsiteX15" fmla="*/ 380144 w 4828854"/>
                <a:gd name="connsiteY15" fmla="*/ 1388146 h 3762366"/>
                <a:gd name="connsiteX16" fmla="*/ 431515 w 4828854"/>
                <a:gd name="connsiteY16" fmla="*/ 833341 h 3762366"/>
                <a:gd name="connsiteX17" fmla="*/ 503434 w 4828854"/>
                <a:gd name="connsiteY17" fmla="*/ 566213 h 3762366"/>
                <a:gd name="connsiteX18" fmla="*/ 472610 w 4828854"/>
                <a:gd name="connsiteY18" fmla="*/ 1134 h 3762366"/>
                <a:gd name="connsiteX0" fmla="*/ 472610 w 4828854"/>
                <a:gd name="connsiteY0" fmla="*/ 1134 h 3762366"/>
                <a:gd name="connsiteX1" fmla="*/ 1058238 w 4828854"/>
                <a:gd name="connsiteY1" fmla="*/ 83328 h 3762366"/>
                <a:gd name="connsiteX2" fmla="*/ 1284270 w 4828854"/>
                <a:gd name="connsiteY2" fmla="*/ 504568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3369924 w 4828854"/>
                <a:gd name="connsiteY3" fmla="*/ 175795 h 3762366"/>
                <a:gd name="connsiteX4" fmla="*/ 4541176 w 4828854"/>
                <a:gd name="connsiteY4" fmla="*/ 155246 h 3762366"/>
                <a:gd name="connsiteX5" fmla="*/ 4828854 w 4828854"/>
                <a:gd name="connsiteY5" fmla="*/ 504568 h 3762366"/>
                <a:gd name="connsiteX6" fmla="*/ 4633645 w 4828854"/>
                <a:gd name="connsiteY6" fmla="*/ 1049098 h 3762366"/>
                <a:gd name="connsiteX7" fmla="*/ 4572000 w 4828854"/>
                <a:gd name="connsiteY7" fmla="*/ 1244307 h 3762366"/>
                <a:gd name="connsiteX8" fmla="*/ 4448710 w 4828854"/>
                <a:gd name="connsiteY8" fmla="*/ 1552532 h 3762366"/>
                <a:gd name="connsiteX9" fmla="*/ 4623371 w 4828854"/>
                <a:gd name="connsiteY9" fmla="*/ 1778564 h 3762366"/>
                <a:gd name="connsiteX10" fmla="*/ 4633644 w 4828854"/>
                <a:gd name="connsiteY10" fmla="*/ 3699832 h 3762366"/>
                <a:gd name="connsiteX11" fmla="*/ 2270589 w 4828854"/>
                <a:gd name="connsiteY11" fmla="*/ 3761476 h 3762366"/>
                <a:gd name="connsiteX12" fmla="*/ 143838 w 4828854"/>
                <a:gd name="connsiteY12" fmla="*/ 3689558 h 3762366"/>
                <a:gd name="connsiteX13" fmla="*/ 164386 w 4828854"/>
                <a:gd name="connsiteY13" fmla="*/ 3114204 h 3762366"/>
                <a:gd name="connsiteX14" fmla="*/ 0 w 4828854"/>
                <a:gd name="connsiteY14" fmla="*/ 2970366 h 3762366"/>
                <a:gd name="connsiteX15" fmla="*/ 205483 w 4828854"/>
                <a:gd name="connsiteY15" fmla="*/ 2446384 h 3762366"/>
                <a:gd name="connsiteX16" fmla="*/ 380144 w 4828854"/>
                <a:gd name="connsiteY16" fmla="*/ 1388146 h 3762366"/>
                <a:gd name="connsiteX17" fmla="*/ 431515 w 4828854"/>
                <a:gd name="connsiteY17" fmla="*/ 833341 h 3762366"/>
                <a:gd name="connsiteX18" fmla="*/ 503434 w 4828854"/>
                <a:gd name="connsiteY18" fmla="*/ 566213 h 3762366"/>
                <a:gd name="connsiteX19" fmla="*/ 472610 w 4828854"/>
                <a:gd name="connsiteY19"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3369924 w 4828854"/>
                <a:gd name="connsiteY4" fmla="*/ 175795 h 3762366"/>
                <a:gd name="connsiteX5" fmla="*/ 4541176 w 4828854"/>
                <a:gd name="connsiteY5" fmla="*/ 155246 h 3762366"/>
                <a:gd name="connsiteX6" fmla="*/ 4828854 w 4828854"/>
                <a:gd name="connsiteY6" fmla="*/ 504568 h 3762366"/>
                <a:gd name="connsiteX7" fmla="*/ 4633645 w 4828854"/>
                <a:gd name="connsiteY7" fmla="*/ 1049098 h 3762366"/>
                <a:gd name="connsiteX8" fmla="*/ 4572000 w 4828854"/>
                <a:gd name="connsiteY8" fmla="*/ 1244307 h 3762366"/>
                <a:gd name="connsiteX9" fmla="*/ 4448710 w 4828854"/>
                <a:gd name="connsiteY9" fmla="*/ 1552532 h 3762366"/>
                <a:gd name="connsiteX10" fmla="*/ 4623371 w 4828854"/>
                <a:gd name="connsiteY10" fmla="*/ 1778564 h 3762366"/>
                <a:gd name="connsiteX11" fmla="*/ 4633644 w 4828854"/>
                <a:gd name="connsiteY11" fmla="*/ 3699832 h 3762366"/>
                <a:gd name="connsiteX12" fmla="*/ 2270589 w 4828854"/>
                <a:gd name="connsiteY12" fmla="*/ 3761476 h 3762366"/>
                <a:gd name="connsiteX13" fmla="*/ 143838 w 4828854"/>
                <a:gd name="connsiteY13" fmla="*/ 3689558 h 3762366"/>
                <a:gd name="connsiteX14" fmla="*/ 164386 w 4828854"/>
                <a:gd name="connsiteY14" fmla="*/ 3114204 h 3762366"/>
                <a:gd name="connsiteX15" fmla="*/ 0 w 4828854"/>
                <a:gd name="connsiteY15" fmla="*/ 2970366 h 3762366"/>
                <a:gd name="connsiteX16" fmla="*/ 205483 w 4828854"/>
                <a:gd name="connsiteY16" fmla="*/ 2446384 h 3762366"/>
                <a:gd name="connsiteX17" fmla="*/ 380144 w 4828854"/>
                <a:gd name="connsiteY17" fmla="*/ 1388146 h 3762366"/>
                <a:gd name="connsiteX18" fmla="*/ 431515 w 4828854"/>
                <a:gd name="connsiteY18" fmla="*/ 833341 h 3762366"/>
                <a:gd name="connsiteX19" fmla="*/ 503434 w 4828854"/>
                <a:gd name="connsiteY19" fmla="*/ 566213 h 3762366"/>
                <a:gd name="connsiteX20" fmla="*/ 472610 w 4828854"/>
                <a:gd name="connsiteY20"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 name="connsiteX0" fmla="*/ 472610 w 4828854"/>
                <a:gd name="connsiteY0" fmla="*/ 1134 h 3762366"/>
                <a:gd name="connsiteX1" fmla="*/ 1058238 w 4828854"/>
                <a:gd name="connsiteY1" fmla="*/ 83328 h 3762366"/>
                <a:gd name="connsiteX2" fmla="*/ 1325366 w 4828854"/>
                <a:gd name="connsiteY2" fmla="*/ 576487 h 3762366"/>
                <a:gd name="connsiteX3" fmla="*/ 1767155 w 4828854"/>
                <a:gd name="connsiteY3" fmla="*/ 473746 h 3762366"/>
                <a:gd name="connsiteX4" fmla="*/ 2424701 w 4828854"/>
                <a:gd name="connsiteY4" fmla="*/ 401827 h 3762366"/>
                <a:gd name="connsiteX5" fmla="*/ 3369924 w 4828854"/>
                <a:gd name="connsiteY5" fmla="*/ 175795 h 3762366"/>
                <a:gd name="connsiteX6" fmla="*/ 4541176 w 4828854"/>
                <a:gd name="connsiteY6" fmla="*/ 155246 h 3762366"/>
                <a:gd name="connsiteX7" fmla="*/ 4828854 w 4828854"/>
                <a:gd name="connsiteY7" fmla="*/ 504568 h 3762366"/>
                <a:gd name="connsiteX8" fmla="*/ 4633645 w 4828854"/>
                <a:gd name="connsiteY8" fmla="*/ 1049098 h 3762366"/>
                <a:gd name="connsiteX9" fmla="*/ 4572000 w 4828854"/>
                <a:gd name="connsiteY9" fmla="*/ 1244307 h 3762366"/>
                <a:gd name="connsiteX10" fmla="*/ 4448710 w 4828854"/>
                <a:gd name="connsiteY10" fmla="*/ 1552532 h 3762366"/>
                <a:gd name="connsiteX11" fmla="*/ 4623371 w 4828854"/>
                <a:gd name="connsiteY11" fmla="*/ 1778564 h 3762366"/>
                <a:gd name="connsiteX12" fmla="*/ 4633644 w 4828854"/>
                <a:gd name="connsiteY12" fmla="*/ 3699832 h 3762366"/>
                <a:gd name="connsiteX13" fmla="*/ 2270589 w 4828854"/>
                <a:gd name="connsiteY13" fmla="*/ 3761476 h 3762366"/>
                <a:gd name="connsiteX14" fmla="*/ 143838 w 4828854"/>
                <a:gd name="connsiteY14" fmla="*/ 3689558 h 3762366"/>
                <a:gd name="connsiteX15" fmla="*/ 164386 w 4828854"/>
                <a:gd name="connsiteY15" fmla="*/ 3114204 h 3762366"/>
                <a:gd name="connsiteX16" fmla="*/ 0 w 4828854"/>
                <a:gd name="connsiteY16" fmla="*/ 2970366 h 3762366"/>
                <a:gd name="connsiteX17" fmla="*/ 205483 w 4828854"/>
                <a:gd name="connsiteY17" fmla="*/ 2446384 h 3762366"/>
                <a:gd name="connsiteX18" fmla="*/ 380144 w 4828854"/>
                <a:gd name="connsiteY18" fmla="*/ 1388146 h 3762366"/>
                <a:gd name="connsiteX19" fmla="*/ 431515 w 4828854"/>
                <a:gd name="connsiteY19" fmla="*/ 833341 h 3762366"/>
                <a:gd name="connsiteX20" fmla="*/ 503434 w 4828854"/>
                <a:gd name="connsiteY20" fmla="*/ 566213 h 3762366"/>
                <a:gd name="connsiteX21" fmla="*/ 472610 w 4828854"/>
                <a:gd name="connsiteY21" fmla="*/ 1134 h 376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8854" h="3762366">
                  <a:moveTo>
                    <a:pt x="472610" y="1134"/>
                  </a:moveTo>
                  <a:cubicBezTo>
                    <a:pt x="751723" y="-7427"/>
                    <a:pt x="847617" y="33670"/>
                    <a:pt x="1058238" y="83328"/>
                  </a:cubicBezTo>
                  <a:cubicBezTo>
                    <a:pt x="1253447" y="264838"/>
                    <a:pt x="1001730" y="530253"/>
                    <a:pt x="1325366" y="576487"/>
                  </a:cubicBezTo>
                  <a:cubicBezTo>
                    <a:pt x="1453793" y="644981"/>
                    <a:pt x="1652426" y="509706"/>
                    <a:pt x="1767155" y="473746"/>
                  </a:cubicBezTo>
                  <a:cubicBezTo>
                    <a:pt x="1964076" y="441211"/>
                    <a:pt x="2167847" y="636421"/>
                    <a:pt x="2424701" y="401827"/>
                  </a:cubicBezTo>
                  <a:cubicBezTo>
                    <a:pt x="2599362" y="578199"/>
                    <a:pt x="3030877" y="213467"/>
                    <a:pt x="3369924" y="175795"/>
                  </a:cubicBezTo>
                  <a:lnTo>
                    <a:pt x="4541176" y="155246"/>
                  </a:lnTo>
                  <a:cubicBezTo>
                    <a:pt x="4541176" y="305934"/>
                    <a:pt x="4828854" y="353880"/>
                    <a:pt x="4828854" y="504568"/>
                  </a:cubicBezTo>
                  <a:cubicBezTo>
                    <a:pt x="4815155" y="699777"/>
                    <a:pt x="4647344" y="853889"/>
                    <a:pt x="4633645" y="1049098"/>
                  </a:cubicBezTo>
                  <a:cubicBezTo>
                    <a:pt x="4599398" y="1184375"/>
                    <a:pt x="4572000" y="802518"/>
                    <a:pt x="4572000" y="1244307"/>
                  </a:cubicBezTo>
                  <a:cubicBezTo>
                    <a:pt x="4565151" y="1321363"/>
                    <a:pt x="4438436" y="1143278"/>
                    <a:pt x="4448710" y="1552532"/>
                  </a:cubicBezTo>
                  <a:cubicBezTo>
                    <a:pt x="4438436" y="1672397"/>
                    <a:pt x="4500082" y="1656986"/>
                    <a:pt x="4623371" y="1778564"/>
                  </a:cubicBezTo>
                  <a:cubicBezTo>
                    <a:pt x="4654193" y="2136447"/>
                    <a:pt x="4534327" y="2064529"/>
                    <a:pt x="4633644" y="3699832"/>
                  </a:cubicBezTo>
                  <a:cubicBezTo>
                    <a:pt x="3845959" y="3689558"/>
                    <a:pt x="3058274" y="3771750"/>
                    <a:pt x="2270589" y="3761476"/>
                  </a:cubicBezTo>
                  <a:lnTo>
                    <a:pt x="143838" y="3689558"/>
                  </a:lnTo>
                  <a:cubicBezTo>
                    <a:pt x="17123" y="3437841"/>
                    <a:pt x="75343" y="3280303"/>
                    <a:pt x="164386" y="3114204"/>
                  </a:cubicBezTo>
                  <a:cubicBezTo>
                    <a:pt x="6849" y="3071395"/>
                    <a:pt x="54795" y="3088519"/>
                    <a:pt x="0" y="2970366"/>
                  </a:cubicBezTo>
                  <a:cubicBezTo>
                    <a:pt x="23973" y="2795705"/>
                    <a:pt x="181510" y="2621045"/>
                    <a:pt x="205483" y="2446384"/>
                  </a:cubicBezTo>
                  <a:cubicBezTo>
                    <a:pt x="232881" y="2110761"/>
                    <a:pt x="352746" y="1723769"/>
                    <a:pt x="380144" y="1388146"/>
                  </a:cubicBezTo>
                  <a:cubicBezTo>
                    <a:pt x="386993" y="1162114"/>
                    <a:pt x="424666" y="1059373"/>
                    <a:pt x="431515" y="833341"/>
                  </a:cubicBezTo>
                  <a:cubicBezTo>
                    <a:pt x="431515" y="662105"/>
                    <a:pt x="503434" y="737449"/>
                    <a:pt x="503434" y="566213"/>
                  </a:cubicBezTo>
                  <a:cubicBezTo>
                    <a:pt x="493159" y="377853"/>
                    <a:pt x="421240" y="261413"/>
                    <a:pt x="472610" y="1134"/>
                  </a:cubicBezTo>
                  <a:close/>
                </a:path>
              </a:pathLst>
            </a:custGeom>
            <a:gradFill flip="none" rotWithShape="1">
              <a:gsLst>
                <a:gs pos="50000">
                  <a:schemeClr val="accent1">
                    <a:lumMod val="5000"/>
                    <a:lumOff val="95000"/>
                  </a:schemeClr>
                </a:gs>
                <a:gs pos="69000">
                  <a:srgbClr val="B327B2"/>
                </a:gs>
                <a:gs pos="85000">
                  <a:srgbClr val="7030A0">
                    <a:alpha val="66000"/>
                  </a:srgbClr>
                </a:gs>
                <a:gs pos="100000">
                  <a:srgbClr val="B327B2"/>
                </a:gs>
              </a:gsLst>
              <a:lin ang="10800000" scaled="0"/>
              <a:tileRect/>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E74D269-DC58-F74B-B843-FD4DD029CC34}"/>
                </a:ext>
              </a:extLst>
            </p:cNvPr>
            <p:cNvPicPr>
              <a:picLocks noChangeAspect="1"/>
            </p:cNvPicPr>
            <p:nvPr/>
          </p:nvPicPr>
          <p:blipFill>
            <a:blip r:embed="rId20">
              <a:clrChange>
                <a:clrFrom>
                  <a:srgbClr val="FFFFFF"/>
                </a:clrFrom>
                <a:clrTo>
                  <a:srgbClr val="FFFFFF">
                    <a:alpha val="0"/>
                  </a:srgbClr>
                </a:clrTo>
              </a:clrChange>
              <a:duotone>
                <a:schemeClr val="accent4">
                  <a:shade val="45000"/>
                  <a:satMod val="135000"/>
                </a:schemeClr>
                <a:prstClr val="white"/>
              </a:duotone>
            </a:blip>
            <a:stretch>
              <a:fillRect/>
            </a:stretch>
          </p:blipFill>
          <p:spPr>
            <a:xfrm>
              <a:off x="4570294" y="2356909"/>
              <a:ext cx="3051413" cy="2737311"/>
            </a:xfrm>
            <a:prstGeom prst="rect">
              <a:avLst/>
            </a:prstGeom>
          </p:spPr>
        </p:pic>
      </p:grpSp>
      <p:pic>
        <p:nvPicPr>
          <p:cNvPr id="25" name="Picture 24">
            <a:extLst>
              <a:ext uri="{FF2B5EF4-FFF2-40B4-BE49-F238E27FC236}">
                <a16:creationId xmlns:a16="http://schemas.microsoft.com/office/drawing/2014/main" id="{2A626518-3EBD-4B46-9080-30C9ACC5BB06}"/>
              </a:ext>
            </a:extLst>
          </p:cNvPr>
          <p:cNvPicPr>
            <a:picLocks noChangeAspect="1"/>
          </p:cNvPicPr>
          <p:nvPr userDrawn="1"/>
        </p:nvPicPr>
        <p:blipFill>
          <a:blip r:embed="rId21"/>
          <a:stretch>
            <a:fillRect/>
          </a:stretch>
        </p:blipFill>
        <p:spPr>
          <a:xfrm>
            <a:off x="10438269" y="57608"/>
            <a:ext cx="685800" cy="692437"/>
          </a:xfrm>
          <a:prstGeom prst="rect">
            <a:avLst/>
          </a:prstGeom>
        </p:spPr>
      </p:pic>
      <p:sp>
        <p:nvSpPr>
          <p:cNvPr id="6" name="TextBox 5">
            <a:extLst>
              <a:ext uri="{FF2B5EF4-FFF2-40B4-BE49-F238E27FC236}">
                <a16:creationId xmlns:a16="http://schemas.microsoft.com/office/drawing/2014/main" id="{CCA0C457-56A8-BF41-8A7B-4BC8B1E48AD3}"/>
              </a:ext>
            </a:extLst>
          </p:cNvPr>
          <p:cNvSpPr txBox="1"/>
          <p:nvPr userDrawn="1"/>
        </p:nvSpPr>
        <p:spPr>
          <a:xfrm>
            <a:off x="5600558" y="6411402"/>
            <a:ext cx="914400" cy="246221"/>
          </a:xfrm>
          <a:prstGeom prst="rect">
            <a:avLst/>
          </a:prstGeom>
          <a:noFill/>
        </p:spPr>
        <p:txBody>
          <a:bodyPr wrap="square" rtlCol="0">
            <a:spAutoFit/>
          </a:bodyPr>
          <a:lstStyle/>
          <a:p>
            <a:pPr algn="ctr"/>
            <a:fld id="{3FBB0BD3-53FA-5A4B-BEC4-32599F23A1EC}" type="slidenum">
              <a:rPr lang="en-US" sz="1000" b="1" i="0" kern="1200" smtClean="0">
                <a:solidFill>
                  <a:schemeClr val="accent1"/>
                </a:solidFill>
                <a:latin typeface="+mn-lt"/>
                <a:ea typeface="+mn-ea"/>
                <a:cs typeface="+mn-cs"/>
              </a:rPr>
              <a:t>‹#›</a:t>
            </a:fld>
            <a:endParaRPr lang="en-US" sz="1000" b="1" i="0" kern="1200" dirty="0">
              <a:solidFill>
                <a:schemeClr val="accent1"/>
              </a:solidFill>
              <a:latin typeface="+mn-lt"/>
              <a:ea typeface="+mn-ea"/>
              <a:cs typeface="+mn-cs"/>
            </a:endParaRPr>
          </a:p>
        </p:txBody>
      </p:sp>
      <p:sp>
        <p:nvSpPr>
          <p:cNvPr id="26" name="Footer Placeholder 4">
            <a:extLst>
              <a:ext uri="{FF2B5EF4-FFF2-40B4-BE49-F238E27FC236}">
                <a16:creationId xmlns:a16="http://schemas.microsoft.com/office/drawing/2014/main" id="{62834B2D-5622-0847-ACAE-03D9B151AAB3}"/>
              </a:ext>
            </a:extLst>
          </p:cNvPr>
          <p:cNvSpPr txBox="1">
            <a:spLocks/>
          </p:cNvSpPr>
          <p:nvPr userDrawn="1"/>
        </p:nvSpPr>
        <p:spPr>
          <a:xfrm>
            <a:off x="7669714" y="6391837"/>
            <a:ext cx="3859795" cy="304801"/>
          </a:xfrm>
          <a:prstGeom prst="rect">
            <a:avLst/>
          </a:prstGeom>
        </p:spPr>
        <p:txBody>
          <a:bodyPr vert="horz" lIns="91440" tIns="45720" rIns="91440" bIns="45720" rtlCol="0" anchor="ctr"/>
          <a:lstStyle>
            <a:defPPr>
              <a:defRPr lang="en-US"/>
            </a:defPPr>
            <a:lvl1pPr marL="0" algn="l" defTabSz="914400" rtl="0" eaLnBrk="1" latinLnBrk="0" hangingPunct="1">
              <a:defRPr sz="1000" b="1" i="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5 June 2020</a:t>
            </a:r>
          </a:p>
        </p:txBody>
      </p:sp>
    </p:spTree>
    <p:extLst>
      <p:ext uri="{BB962C8B-B14F-4D97-AF65-F5344CB8AC3E}">
        <p14:creationId xmlns:p14="http://schemas.microsoft.com/office/powerpoint/2010/main" val="3235475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4.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mailto:frank.debros@gmail.com" TargetMode="External"/><Relationship Id="rId2" Type="http://schemas.openxmlformats.org/officeDocument/2006/relationships/hyperlink" Target="mailto:mzabetakis@nesa.cap.gov" TargetMode="External"/><Relationship Id="rId1" Type="http://schemas.openxmlformats.org/officeDocument/2006/relationships/slideLayout" Target="../slideLayouts/slideLayout4.xml"/><Relationship Id="rId4" Type="http://schemas.openxmlformats.org/officeDocument/2006/relationships/hyperlink" Target="mailto:edward.bos@orwgcap.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96CDC-FF80-2F4A-89F9-57C405F8BB45}"/>
              </a:ext>
            </a:extLst>
          </p:cNvPr>
          <p:cNvSpPr>
            <a:spLocks noGrp="1"/>
          </p:cNvSpPr>
          <p:nvPr>
            <p:ph type="ctrTitle"/>
          </p:nvPr>
        </p:nvSpPr>
        <p:spPr/>
        <p:txBody>
          <a:bodyPr/>
          <a:lstStyle/>
          <a:p>
            <a:r>
              <a:rPr lang="en-US" dirty="0"/>
              <a:t>Emergency Services</a:t>
            </a:r>
          </a:p>
        </p:txBody>
      </p:sp>
      <p:sp>
        <p:nvSpPr>
          <p:cNvPr id="3" name="Subtitle 2">
            <a:extLst>
              <a:ext uri="{FF2B5EF4-FFF2-40B4-BE49-F238E27FC236}">
                <a16:creationId xmlns:a16="http://schemas.microsoft.com/office/drawing/2014/main" id="{C34F9BF4-838B-5F4B-8129-AC5E1146A95F}"/>
              </a:ext>
            </a:extLst>
          </p:cNvPr>
          <p:cNvSpPr>
            <a:spLocks noGrp="1"/>
          </p:cNvSpPr>
          <p:nvPr>
            <p:ph type="subTitle" idx="1"/>
          </p:nvPr>
        </p:nvSpPr>
        <p:spPr/>
        <p:txBody>
          <a:bodyPr/>
          <a:lstStyle/>
          <a:p>
            <a:r>
              <a:rPr lang="en-US" dirty="0"/>
              <a:t>5 June 2020</a:t>
            </a:r>
          </a:p>
        </p:txBody>
      </p:sp>
      <p:sp>
        <p:nvSpPr>
          <p:cNvPr id="4" name="TextBox 3">
            <a:extLst>
              <a:ext uri="{FF2B5EF4-FFF2-40B4-BE49-F238E27FC236}">
                <a16:creationId xmlns:a16="http://schemas.microsoft.com/office/drawing/2014/main" id="{9D6A3399-691A-B840-BFD4-8D81085C931C}"/>
              </a:ext>
            </a:extLst>
          </p:cNvPr>
          <p:cNvSpPr txBox="1"/>
          <p:nvPr/>
        </p:nvSpPr>
        <p:spPr>
          <a:xfrm>
            <a:off x="6758079" y="5709138"/>
            <a:ext cx="4935967" cy="646331"/>
          </a:xfrm>
          <a:prstGeom prst="rect">
            <a:avLst/>
          </a:prstGeom>
          <a:noFill/>
        </p:spPr>
        <p:txBody>
          <a:bodyPr wrap="none" rtlCol="0">
            <a:spAutoFit/>
          </a:bodyPr>
          <a:lstStyle/>
          <a:p>
            <a:pPr algn="r"/>
            <a:r>
              <a:rPr lang="en-US" dirty="0">
                <a:solidFill>
                  <a:srgbClr val="FFC000"/>
                </a:solidFill>
              </a:rPr>
              <a:t>Presented as part of the Oregon Wing </a:t>
            </a:r>
          </a:p>
          <a:p>
            <a:pPr algn="r"/>
            <a:r>
              <a:rPr lang="en-US" dirty="0">
                <a:solidFill>
                  <a:srgbClr val="FFC000"/>
                </a:solidFill>
              </a:rPr>
              <a:t>Professional Development Workshop Series</a:t>
            </a:r>
          </a:p>
        </p:txBody>
      </p:sp>
    </p:spTree>
    <p:extLst>
      <p:ext uri="{BB962C8B-B14F-4D97-AF65-F5344CB8AC3E}">
        <p14:creationId xmlns:p14="http://schemas.microsoft.com/office/powerpoint/2010/main" val="3424694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CB95AD-8D6B-0B4E-90D6-152FD21A57C8}"/>
              </a:ext>
            </a:extLst>
          </p:cNvPr>
          <p:cNvPicPr>
            <a:picLocks noChangeAspect="1"/>
          </p:cNvPicPr>
          <p:nvPr/>
        </p:nvPicPr>
        <p:blipFill rotWithShape="1">
          <a:blip r:embed="rId2"/>
          <a:srcRect b="6155"/>
          <a:stretch/>
        </p:blipFill>
        <p:spPr>
          <a:xfrm>
            <a:off x="311323" y="0"/>
            <a:ext cx="9570907" cy="6736360"/>
          </a:xfrm>
          <a:prstGeom prst="rect">
            <a:avLst/>
          </a:prstGeom>
        </p:spPr>
      </p:pic>
    </p:spTree>
    <p:extLst>
      <p:ext uri="{BB962C8B-B14F-4D97-AF65-F5344CB8AC3E}">
        <p14:creationId xmlns:p14="http://schemas.microsoft.com/office/powerpoint/2010/main" val="4294699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CDB86-1D8F-6C4F-8361-B176ABA380CF}"/>
              </a:ext>
            </a:extLst>
          </p:cNvPr>
          <p:cNvSpPr>
            <a:spLocks noGrp="1"/>
          </p:cNvSpPr>
          <p:nvPr>
            <p:ph type="title"/>
          </p:nvPr>
        </p:nvSpPr>
        <p:spPr/>
        <p:txBody>
          <a:bodyPr/>
          <a:lstStyle/>
          <a:p>
            <a:r>
              <a:rPr lang="en-US" dirty="0"/>
              <a:t>Organizational Charts</a:t>
            </a:r>
          </a:p>
        </p:txBody>
      </p:sp>
      <p:pic>
        <p:nvPicPr>
          <p:cNvPr id="4" name="Picture 3">
            <a:extLst>
              <a:ext uri="{FF2B5EF4-FFF2-40B4-BE49-F238E27FC236}">
                <a16:creationId xmlns:a16="http://schemas.microsoft.com/office/drawing/2014/main" id="{72B43992-8946-D94F-B7C5-427654D6E3DF}"/>
              </a:ext>
            </a:extLst>
          </p:cNvPr>
          <p:cNvPicPr>
            <a:picLocks noChangeAspect="1"/>
          </p:cNvPicPr>
          <p:nvPr/>
        </p:nvPicPr>
        <p:blipFill rotWithShape="1">
          <a:blip r:embed="rId2"/>
          <a:srcRect b="8600"/>
          <a:stretch/>
        </p:blipFill>
        <p:spPr>
          <a:xfrm>
            <a:off x="3463372" y="2304859"/>
            <a:ext cx="5642640" cy="18288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4C7C497-17F9-B94E-B929-DA0EDAF732B8}"/>
              </a:ext>
            </a:extLst>
          </p:cNvPr>
          <p:cNvPicPr>
            <a:picLocks noChangeAspect="1"/>
          </p:cNvPicPr>
          <p:nvPr/>
        </p:nvPicPr>
        <p:blipFill>
          <a:blip r:embed="rId3"/>
          <a:stretch>
            <a:fillRect/>
          </a:stretch>
        </p:blipFill>
        <p:spPr>
          <a:xfrm>
            <a:off x="425331" y="4477254"/>
            <a:ext cx="5667769" cy="18288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3A5D46D4-E36F-414A-9A3D-B9620E8F1362}"/>
              </a:ext>
            </a:extLst>
          </p:cNvPr>
          <p:cNvPicPr>
            <a:picLocks noChangeAspect="1"/>
          </p:cNvPicPr>
          <p:nvPr/>
        </p:nvPicPr>
        <p:blipFill>
          <a:blip r:embed="rId4"/>
          <a:stretch>
            <a:fillRect/>
          </a:stretch>
        </p:blipFill>
        <p:spPr>
          <a:xfrm>
            <a:off x="6465404" y="4477254"/>
            <a:ext cx="5281216" cy="182880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6F74AB69-186B-614C-A73D-9A8CB49F9D77}"/>
              </a:ext>
            </a:extLst>
          </p:cNvPr>
          <p:cNvSpPr/>
          <p:nvPr/>
        </p:nvSpPr>
        <p:spPr>
          <a:xfrm>
            <a:off x="7599144" y="2231718"/>
            <a:ext cx="1576072"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Region</a:t>
            </a:r>
          </a:p>
        </p:txBody>
      </p:sp>
      <p:sp>
        <p:nvSpPr>
          <p:cNvPr id="10" name="Rectangle 9">
            <a:extLst>
              <a:ext uri="{FF2B5EF4-FFF2-40B4-BE49-F238E27FC236}">
                <a16:creationId xmlns:a16="http://schemas.microsoft.com/office/drawing/2014/main" id="{F2F55BFD-27CA-2946-8F2A-02DCC794A971}"/>
              </a:ext>
            </a:extLst>
          </p:cNvPr>
          <p:cNvSpPr/>
          <p:nvPr/>
        </p:nvSpPr>
        <p:spPr>
          <a:xfrm>
            <a:off x="4942388" y="4414187"/>
            <a:ext cx="1186543"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Wing</a:t>
            </a:r>
          </a:p>
        </p:txBody>
      </p:sp>
      <p:sp>
        <p:nvSpPr>
          <p:cNvPr id="11" name="Rectangle 10">
            <a:extLst>
              <a:ext uri="{FF2B5EF4-FFF2-40B4-BE49-F238E27FC236}">
                <a16:creationId xmlns:a16="http://schemas.microsoft.com/office/drawing/2014/main" id="{4A0E1734-2526-D043-95B3-8FC5187FAD76}"/>
              </a:ext>
            </a:extLst>
          </p:cNvPr>
          <p:cNvSpPr/>
          <p:nvPr/>
        </p:nvSpPr>
        <p:spPr>
          <a:xfrm>
            <a:off x="9674871" y="4494869"/>
            <a:ext cx="2124299"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Squadron</a:t>
            </a:r>
          </a:p>
        </p:txBody>
      </p:sp>
    </p:spTree>
    <p:extLst>
      <p:ext uri="{BB962C8B-B14F-4D97-AF65-F5344CB8AC3E}">
        <p14:creationId xmlns:p14="http://schemas.microsoft.com/office/powerpoint/2010/main" val="1441443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51DFD-08E2-3046-B1A4-C0475C9ADA2E}"/>
              </a:ext>
            </a:extLst>
          </p:cNvPr>
          <p:cNvSpPr>
            <a:spLocks noGrp="1"/>
          </p:cNvSpPr>
          <p:nvPr>
            <p:ph type="title"/>
          </p:nvPr>
        </p:nvSpPr>
        <p:spPr/>
        <p:txBody>
          <a:bodyPr/>
          <a:lstStyle/>
          <a:p>
            <a:r>
              <a:rPr lang="en-US" dirty="0"/>
              <a:t>Job Description: ES Officer</a:t>
            </a:r>
          </a:p>
        </p:txBody>
      </p:sp>
      <p:sp>
        <p:nvSpPr>
          <p:cNvPr id="7" name="Content Placeholder 6">
            <a:extLst>
              <a:ext uri="{FF2B5EF4-FFF2-40B4-BE49-F238E27FC236}">
                <a16:creationId xmlns:a16="http://schemas.microsoft.com/office/drawing/2014/main" id="{B26E80F8-1523-9D48-8836-A6EB42B502F5}"/>
              </a:ext>
            </a:extLst>
          </p:cNvPr>
          <p:cNvSpPr>
            <a:spLocks noGrp="1"/>
          </p:cNvSpPr>
          <p:nvPr>
            <p:ph idx="1"/>
          </p:nvPr>
        </p:nvSpPr>
        <p:spPr/>
        <p:txBody>
          <a:bodyPr>
            <a:normAutofit fontScale="92500" lnSpcReduction="20000"/>
          </a:bodyPr>
          <a:lstStyle/>
          <a:p>
            <a:r>
              <a:rPr lang="en-US" dirty="0"/>
              <a:t>Manages and directs emergency services activities. They shall: </a:t>
            </a:r>
          </a:p>
          <a:p>
            <a:r>
              <a:rPr lang="en-US" dirty="0"/>
              <a:t>Develop agreements with agencies responsible for search, domestic emergencies, and civil defense. </a:t>
            </a:r>
          </a:p>
          <a:p>
            <a:r>
              <a:rPr lang="en-US" dirty="0"/>
              <a:t>Develop and maintain an adequate emergency service force. </a:t>
            </a:r>
          </a:p>
          <a:p>
            <a:r>
              <a:rPr lang="en-US" dirty="0"/>
              <a:t>Develop training programs to ensure that highly qualified ES personnel are available for search and rescue, and disaster relief missions. </a:t>
            </a:r>
          </a:p>
          <a:p>
            <a:r>
              <a:rPr lang="en-US" dirty="0"/>
              <a:t>Develop plans and standard operating procedures to support the wing’s emergency services program. </a:t>
            </a:r>
          </a:p>
          <a:p>
            <a:r>
              <a:rPr lang="en-US" dirty="0"/>
              <a:t>Maintain records to determine the status of resources (personnel, vehicles aircraft, radios and other emergency equipment) available for ES missions.</a:t>
            </a:r>
          </a:p>
          <a:p>
            <a:r>
              <a:rPr lang="en-US" dirty="0"/>
              <a:t>Develop and maintain a rapid alerting system for assembling necessary resources in a timely manner. </a:t>
            </a:r>
          </a:p>
          <a:p>
            <a:endParaRPr lang="en-US" dirty="0"/>
          </a:p>
        </p:txBody>
      </p:sp>
      <p:sp>
        <p:nvSpPr>
          <p:cNvPr id="25" name="Oval 24">
            <a:extLst>
              <a:ext uri="{FF2B5EF4-FFF2-40B4-BE49-F238E27FC236}">
                <a16:creationId xmlns:a16="http://schemas.microsoft.com/office/drawing/2014/main" id="{2EAE4DD5-699D-4642-9FE4-B646DAE0766A}"/>
              </a:ext>
            </a:extLst>
          </p:cNvPr>
          <p:cNvSpPr/>
          <p:nvPr/>
        </p:nvSpPr>
        <p:spPr>
          <a:xfrm>
            <a:off x="1484851" y="2516697"/>
            <a:ext cx="1149292"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4C6031C9-A59B-B34F-AAA2-86FB0E050AFB}"/>
              </a:ext>
            </a:extLst>
          </p:cNvPr>
          <p:cNvSpPr/>
          <p:nvPr/>
        </p:nvSpPr>
        <p:spPr>
          <a:xfrm>
            <a:off x="5947794" y="2516697"/>
            <a:ext cx="1108746"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F31BD6D-3EB0-8B4C-BB18-C1D83F0FA7CF}"/>
              </a:ext>
            </a:extLst>
          </p:cNvPr>
          <p:cNvSpPr/>
          <p:nvPr/>
        </p:nvSpPr>
        <p:spPr>
          <a:xfrm>
            <a:off x="1484851" y="2857536"/>
            <a:ext cx="2499920"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FAEBDB20-6F08-F046-A702-51C107937519}"/>
              </a:ext>
            </a:extLst>
          </p:cNvPr>
          <p:cNvSpPr/>
          <p:nvPr/>
        </p:nvSpPr>
        <p:spPr>
          <a:xfrm>
            <a:off x="1484851" y="3391598"/>
            <a:ext cx="2567032" cy="389003"/>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5FD2B49B-1F4B-CF44-8C2F-FF74CD7E1E13}"/>
              </a:ext>
            </a:extLst>
          </p:cNvPr>
          <p:cNvSpPr/>
          <p:nvPr/>
        </p:nvSpPr>
        <p:spPr>
          <a:xfrm>
            <a:off x="5387130" y="3374820"/>
            <a:ext cx="2876026" cy="475806"/>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4B5E677-ECBD-A945-9AA3-07AA98D57DF1}"/>
              </a:ext>
            </a:extLst>
          </p:cNvPr>
          <p:cNvSpPr/>
          <p:nvPr/>
        </p:nvSpPr>
        <p:spPr>
          <a:xfrm>
            <a:off x="1451295" y="3741377"/>
            <a:ext cx="3078760" cy="389003"/>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21FDD81-50C4-1E4C-957A-9F2909D07279}"/>
              </a:ext>
            </a:extLst>
          </p:cNvPr>
          <p:cNvSpPr/>
          <p:nvPr/>
        </p:nvSpPr>
        <p:spPr>
          <a:xfrm>
            <a:off x="1484851" y="4285657"/>
            <a:ext cx="1057013" cy="389003"/>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EA166657-6FBA-8F40-A602-860410AFB7C3}"/>
              </a:ext>
            </a:extLst>
          </p:cNvPr>
          <p:cNvSpPr/>
          <p:nvPr/>
        </p:nvSpPr>
        <p:spPr>
          <a:xfrm>
            <a:off x="1530990" y="4829937"/>
            <a:ext cx="1908496" cy="389003"/>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039B44EB-BF2B-E34A-84A7-EBA3442160DC}"/>
              </a:ext>
            </a:extLst>
          </p:cNvPr>
          <p:cNvSpPr/>
          <p:nvPr/>
        </p:nvSpPr>
        <p:spPr>
          <a:xfrm>
            <a:off x="5663967" y="4311650"/>
            <a:ext cx="1315673" cy="389003"/>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59981905-6F71-2D49-AAF1-E917187E801B}"/>
              </a:ext>
            </a:extLst>
          </p:cNvPr>
          <p:cNvSpPr/>
          <p:nvPr/>
        </p:nvSpPr>
        <p:spPr>
          <a:xfrm>
            <a:off x="1451295" y="5374217"/>
            <a:ext cx="2533476" cy="389003"/>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834A67D5-B060-0A4F-868B-B2870909A5B3}"/>
              </a:ext>
            </a:extLst>
          </p:cNvPr>
          <p:cNvSpPr/>
          <p:nvPr/>
        </p:nvSpPr>
        <p:spPr>
          <a:xfrm>
            <a:off x="4729293" y="5374217"/>
            <a:ext cx="1755397" cy="389003"/>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80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5" grpId="0" animBg="1"/>
      <p:bldP spid="75" grpId="0" animBg="1"/>
      <p:bldP spid="76" grpId="0" animBg="1"/>
      <p:bldP spid="77" grpId="0" animBg="1"/>
      <p:bldP spid="78" grpId="0" animBg="1"/>
      <p:bldP spid="79" grpId="0" animBg="1"/>
      <p:bldP spid="80" grpId="0" animBg="1"/>
      <p:bldP spid="81" grpId="0" animBg="1"/>
      <p:bldP spid="82" grpId="0" animBg="1"/>
      <p:bldP spid="8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51DFD-08E2-3046-B1A4-C0475C9ADA2E}"/>
              </a:ext>
            </a:extLst>
          </p:cNvPr>
          <p:cNvSpPr>
            <a:spLocks noGrp="1"/>
          </p:cNvSpPr>
          <p:nvPr>
            <p:ph type="title"/>
          </p:nvPr>
        </p:nvSpPr>
        <p:spPr/>
        <p:txBody>
          <a:bodyPr/>
          <a:lstStyle/>
          <a:p>
            <a:r>
              <a:rPr lang="en-US" dirty="0"/>
              <a:t>Job Description: </a:t>
            </a:r>
            <a:r>
              <a:rPr lang="en-US" sz="3200" dirty="0"/>
              <a:t>ES Training Officer</a:t>
            </a:r>
            <a:endParaRPr lang="en-US" dirty="0"/>
          </a:p>
        </p:txBody>
      </p:sp>
      <p:sp>
        <p:nvSpPr>
          <p:cNvPr id="7" name="Content Placeholder 6">
            <a:extLst>
              <a:ext uri="{FF2B5EF4-FFF2-40B4-BE49-F238E27FC236}">
                <a16:creationId xmlns:a16="http://schemas.microsoft.com/office/drawing/2014/main" id="{B26E80F8-1523-9D48-8836-A6EB42B502F5}"/>
              </a:ext>
            </a:extLst>
          </p:cNvPr>
          <p:cNvSpPr>
            <a:spLocks noGrp="1"/>
          </p:cNvSpPr>
          <p:nvPr>
            <p:ph idx="1"/>
          </p:nvPr>
        </p:nvSpPr>
        <p:spPr>
          <a:xfrm>
            <a:off x="1154954" y="2603500"/>
            <a:ext cx="9582954" cy="3416300"/>
          </a:xfrm>
        </p:spPr>
        <p:txBody>
          <a:bodyPr>
            <a:normAutofit/>
          </a:bodyPr>
          <a:lstStyle/>
          <a:p>
            <a:r>
              <a:rPr lang="en-US" dirty="0"/>
              <a:t>Assists the ES Officer in managing and directing ES training activities. They shall: </a:t>
            </a:r>
          </a:p>
          <a:p>
            <a:pPr lvl="1"/>
            <a:r>
              <a:rPr lang="en-US" dirty="0"/>
              <a:t>Document ES training accomplished and qualifications earned. </a:t>
            </a:r>
          </a:p>
          <a:p>
            <a:pPr lvl="1"/>
            <a:r>
              <a:rPr lang="en-US" dirty="0"/>
              <a:t>Coordinate with the SAR and DR officers to ensure that training programs are adequate. </a:t>
            </a:r>
          </a:p>
          <a:p>
            <a:pPr lvl="1"/>
            <a:r>
              <a:rPr lang="en-US" dirty="0"/>
              <a:t>Coordinate with external agencies for other ES training. </a:t>
            </a:r>
          </a:p>
          <a:p>
            <a:pPr lvl="1"/>
            <a:r>
              <a:rPr lang="en-US" dirty="0"/>
              <a:t>Prepare and process CAPFs 101 for new or requalifying personnel. </a:t>
            </a:r>
          </a:p>
          <a:p>
            <a:r>
              <a:rPr lang="en-US" dirty="0"/>
              <a:t>The ES training officer should be familiar with CAPP [70-3], and applicable FEMA publications. </a:t>
            </a:r>
          </a:p>
        </p:txBody>
      </p:sp>
      <p:sp>
        <p:nvSpPr>
          <p:cNvPr id="4" name="Oval 3">
            <a:extLst>
              <a:ext uri="{FF2B5EF4-FFF2-40B4-BE49-F238E27FC236}">
                <a16:creationId xmlns:a16="http://schemas.microsoft.com/office/drawing/2014/main" id="{011EAE85-925E-D948-8108-5931F5121795}"/>
              </a:ext>
            </a:extLst>
          </p:cNvPr>
          <p:cNvSpPr/>
          <p:nvPr/>
        </p:nvSpPr>
        <p:spPr>
          <a:xfrm>
            <a:off x="1325460" y="2603500"/>
            <a:ext cx="1149292"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B647153-7848-FD42-A21E-A6FC8DBEAD2A}"/>
              </a:ext>
            </a:extLst>
          </p:cNvPr>
          <p:cNvSpPr/>
          <p:nvPr/>
        </p:nvSpPr>
        <p:spPr>
          <a:xfrm>
            <a:off x="2645258" y="2603499"/>
            <a:ext cx="1149292"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DF1276F-E4D2-014A-A7F3-2960B03931BE}"/>
              </a:ext>
            </a:extLst>
          </p:cNvPr>
          <p:cNvSpPr/>
          <p:nvPr/>
        </p:nvSpPr>
        <p:spPr>
          <a:xfrm>
            <a:off x="1900105" y="2977721"/>
            <a:ext cx="2294389"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D8EC670-18E3-954E-931D-38A641118B05}"/>
              </a:ext>
            </a:extLst>
          </p:cNvPr>
          <p:cNvSpPr/>
          <p:nvPr/>
        </p:nvSpPr>
        <p:spPr>
          <a:xfrm>
            <a:off x="1900104" y="3351942"/>
            <a:ext cx="1287713"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AB2DA40-4185-D947-B8D6-30DD90C58B33}"/>
              </a:ext>
            </a:extLst>
          </p:cNvPr>
          <p:cNvSpPr/>
          <p:nvPr/>
        </p:nvSpPr>
        <p:spPr>
          <a:xfrm>
            <a:off x="7312401" y="3351941"/>
            <a:ext cx="1974212"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F0304B-2EE7-1742-89F0-294E41E85A06}"/>
              </a:ext>
            </a:extLst>
          </p:cNvPr>
          <p:cNvSpPr/>
          <p:nvPr/>
        </p:nvSpPr>
        <p:spPr>
          <a:xfrm>
            <a:off x="3207388" y="4311650"/>
            <a:ext cx="1943452"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2C0EE9A-6312-B342-A129-DF21C3D87341}"/>
              </a:ext>
            </a:extLst>
          </p:cNvPr>
          <p:cNvCxnSpPr>
            <a:cxnSpLocks/>
          </p:cNvCxnSpPr>
          <p:nvPr/>
        </p:nvCxnSpPr>
        <p:spPr>
          <a:xfrm>
            <a:off x="3988964" y="3665989"/>
            <a:ext cx="194205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541A78-289E-D148-9336-02C388F1BBFD}"/>
              </a:ext>
            </a:extLst>
          </p:cNvPr>
          <p:cNvCxnSpPr>
            <a:cxnSpLocks/>
          </p:cNvCxnSpPr>
          <p:nvPr/>
        </p:nvCxnSpPr>
        <p:spPr>
          <a:xfrm>
            <a:off x="3646414" y="4269705"/>
            <a:ext cx="173736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15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51DFD-08E2-3046-B1A4-C0475C9ADA2E}"/>
              </a:ext>
            </a:extLst>
          </p:cNvPr>
          <p:cNvSpPr>
            <a:spLocks noGrp="1"/>
          </p:cNvSpPr>
          <p:nvPr>
            <p:ph type="title"/>
          </p:nvPr>
        </p:nvSpPr>
        <p:spPr>
          <a:xfrm>
            <a:off x="1154954" y="973668"/>
            <a:ext cx="8911835" cy="706964"/>
          </a:xfrm>
        </p:spPr>
        <p:txBody>
          <a:bodyPr/>
          <a:lstStyle/>
          <a:p>
            <a:r>
              <a:rPr lang="en-US" dirty="0"/>
              <a:t>Job Description: </a:t>
            </a:r>
            <a:r>
              <a:rPr lang="en-US" sz="3000" dirty="0"/>
              <a:t>Homeland Security Officer</a:t>
            </a:r>
          </a:p>
        </p:txBody>
      </p:sp>
      <p:sp>
        <p:nvSpPr>
          <p:cNvPr id="7" name="Content Placeholder 6">
            <a:extLst>
              <a:ext uri="{FF2B5EF4-FFF2-40B4-BE49-F238E27FC236}">
                <a16:creationId xmlns:a16="http://schemas.microsoft.com/office/drawing/2014/main" id="{B26E80F8-1523-9D48-8836-A6EB42B502F5}"/>
              </a:ext>
            </a:extLst>
          </p:cNvPr>
          <p:cNvSpPr>
            <a:spLocks noGrp="1"/>
          </p:cNvSpPr>
          <p:nvPr>
            <p:ph idx="1"/>
          </p:nvPr>
        </p:nvSpPr>
        <p:spPr>
          <a:ln w="19050">
            <a:noFill/>
          </a:ln>
        </p:spPr>
        <p:txBody>
          <a:bodyPr>
            <a:normAutofit fontScale="70000" lnSpcReduction="20000"/>
          </a:bodyPr>
          <a:lstStyle/>
          <a:p>
            <a:r>
              <a:rPr lang="en-US" dirty="0"/>
              <a:t>Manages HLS and monitors and supports emergency services activities. This includes: </a:t>
            </a:r>
          </a:p>
          <a:p>
            <a:pPr lvl="1"/>
            <a:r>
              <a:rPr lang="en-US" dirty="0"/>
              <a:t>Works closely with the other operations staff officers to prevent duplication of effort and to ensure CAP presents one clear voice to potential Homeland Security customers. </a:t>
            </a:r>
          </a:p>
          <a:p>
            <a:pPr lvl="1"/>
            <a:r>
              <a:rPr lang="en-US" dirty="0"/>
              <a:t>Develop agreements and maintain contact with state and local emergency management officials pertaining to HLS. Ensures coordination with unit Emergency Services Officer regarding requirements. </a:t>
            </a:r>
          </a:p>
          <a:p>
            <a:pPr lvl="1"/>
            <a:r>
              <a:rPr lang="en-US" dirty="0"/>
              <a:t>Works closely with Emergency Services Officer to ensure unit resources are capable of responding to appropriate requests in support of homeland security. </a:t>
            </a:r>
          </a:p>
          <a:p>
            <a:pPr lvl="1"/>
            <a:r>
              <a:rPr lang="en-US" dirty="0"/>
              <a:t>Monitors CAP training to ensure the HLS program is adequate to include, proper equipment (cameras, computers and radios, etc.) and training to accomplish complete aerial and ground photo reconnaissance mission requests. </a:t>
            </a:r>
          </a:p>
          <a:p>
            <a:pPr lvl="1"/>
            <a:r>
              <a:rPr lang="en-US" dirty="0"/>
              <a:t>Monitors unit procedures for rapid alerting and assembling of unit personnel to support homeland security tasking requirements. </a:t>
            </a:r>
          </a:p>
          <a:p>
            <a:pPr lvl="1"/>
            <a:r>
              <a:rPr lang="en-US" dirty="0"/>
              <a:t>Monitors unit homeland security evaluations, training missions and exercises. </a:t>
            </a:r>
          </a:p>
          <a:p>
            <a:pPr lvl="1"/>
            <a:r>
              <a:rPr lang="en-US" dirty="0"/>
              <a:t>Know CAP’s homeland security responsibilities in all operational areas. </a:t>
            </a:r>
          </a:p>
          <a:p>
            <a:r>
              <a:rPr lang="en-US" dirty="0"/>
              <a:t>The homeland security officer should be familiar with CAP directives in the 60, 62, 66, 77 and 100 series; and applicable federal, state and local MOUs. </a:t>
            </a:r>
          </a:p>
        </p:txBody>
      </p:sp>
      <p:sp>
        <p:nvSpPr>
          <p:cNvPr id="4" name="Oval 3">
            <a:extLst>
              <a:ext uri="{FF2B5EF4-FFF2-40B4-BE49-F238E27FC236}">
                <a16:creationId xmlns:a16="http://schemas.microsoft.com/office/drawing/2014/main" id="{85567AF8-3D8B-BB41-BD19-8255AC2901D5}"/>
              </a:ext>
            </a:extLst>
          </p:cNvPr>
          <p:cNvSpPr/>
          <p:nvPr/>
        </p:nvSpPr>
        <p:spPr>
          <a:xfrm>
            <a:off x="1535185" y="2561555"/>
            <a:ext cx="864066" cy="324258"/>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6AF96F5-AD3E-964F-8428-042960ABDD28}"/>
              </a:ext>
            </a:extLst>
          </p:cNvPr>
          <p:cNvSpPr/>
          <p:nvPr/>
        </p:nvSpPr>
        <p:spPr>
          <a:xfrm>
            <a:off x="6494477" y="2561555"/>
            <a:ext cx="864066" cy="324258"/>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CA66484-74BB-304B-975B-FA3C0C86A0BB}"/>
              </a:ext>
            </a:extLst>
          </p:cNvPr>
          <p:cNvSpPr/>
          <p:nvPr/>
        </p:nvSpPr>
        <p:spPr>
          <a:xfrm>
            <a:off x="5630411" y="2885812"/>
            <a:ext cx="1995182" cy="239975"/>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1CD455D-A554-7F4A-B856-653C277162CF}"/>
              </a:ext>
            </a:extLst>
          </p:cNvPr>
          <p:cNvSpPr/>
          <p:nvPr/>
        </p:nvSpPr>
        <p:spPr>
          <a:xfrm>
            <a:off x="1967218" y="3192127"/>
            <a:ext cx="1505824" cy="324258"/>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59BFAA4-E7A4-4E42-A6F0-B2F6DFF77068}"/>
              </a:ext>
            </a:extLst>
          </p:cNvPr>
          <p:cNvSpPr/>
          <p:nvPr/>
        </p:nvSpPr>
        <p:spPr>
          <a:xfrm>
            <a:off x="3679971" y="3192127"/>
            <a:ext cx="1311479" cy="324258"/>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B5CD847-A797-FD45-B6DD-8B5298448424}"/>
              </a:ext>
            </a:extLst>
          </p:cNvPr>
          <p:cNvSpPr/>
          <p:nvPr/>
        </p:nvSpPr>
        <p:spPr>
          <a:xfrm>
            <a:off x="5259897" y="3612996"/>
            <a:ext cx="545285" cy="324258"/>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85A63AF-75B7-1A41-BDCA-634F7EACA31D}"/>
              </a:ext>
            </a:extLst>
          </p:cNvPr>
          <p:cNvSpPr/>
          <p:nvPr/>
        </p:nvSpPr>
        <p:spPr>
          <a:xfrm>
            <a:off x="6926510" y="3612996"/>
            <a:ext cx="757806" cy="324258"/>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5EA8F1D-5F6F-284A-93CF-FDBF26D8C4F7}"/>
              </a:ext>
            </a:extLst>
          </p:cNvPr>
          <p:cNvSpPr/>
          <p:nvPr/>
        </p:nvSpPr>
        <p:spPr>
          <a:xfrm>
            <a:off x="1967218" y="3987392"/>
            <a:ext cx="1598103" cy="324258"/>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5C8E35B-4FC1-A847-88F1-8C43C9618E96}"/>
              </a:ext>
            </a:extLst>
          </p:cNvPr>
          <p:cNvSpPr/>
          <p:nvPr/>
        </p:nvSpPr>
        <p:spPr>
          <a:xfrm>
            <a:off x="1925273" y="4430864"/>
            <a:ext cx="692092" cy="324258"/>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2E0A890-C9A7-D649-A4C5-0C60A94DC26C}"/>
              </a:ext>
            </a:extLst>
          </p:cNvPr>
          <p:cNvSpPr/>
          <p:nvPr/>
        </p:nvSpPr>
        <p:spPr>
          <a:xfrm>
            <a:off x="2873229" y="4430864"/>
            <a:ext cx="806742" cy="324258"/>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9F5A757-937B-D348-A259-003F08E94EC3}"/>
              </a:ext>
            </a:extLst>
          </p:cNvPr>
          <p:cNvSpPr/>
          <p:nvPr/>
        </p:nvSpPr>
        <p:spPr>
          <a:xfrm>
            <a:off x="1925273" y="4781860"/>
            <a:ext cx="692092" cy="324258"/>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920D375-06D0-6D49-88BD-29E029030A1D}"/>
              </a:ext>
            </a:extLst>
          </p:cNvPr>
          <p:cNvSpPr/>
          <p:nvPr/>
        </p:nvSpPr>
        <p:spPr>
          <a:xfrm>
            <a:off x="4141364" y="4807359"/>
            <a:ext cx="850085" cy="324258"/>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0D26AC0-D9F8-224C-986B-D745115C8CD6}"/>
              </a:ext>
            </a:extLst>
          </p:cNvPr>
          <p:cNvSpPr/>
          <p:nvPr/>
        </p:nvSpPr>
        <p:spPr>
          <a:xfrm>
            <a:off x="1925273" y="5098528"/>
            <a:ext cx="473978" cy="324258"/>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688CA95-DB29-C049-A030-328705C0145D}"/>
              </a:ext>
            </a:extLst>
          </p:cNvPr>
          <p:cNvSpPr/>
          <p:nvPr/>
        </p:nvSpPr>
        <p:spPr>
          <a:xfrm>
            <a:off x="4107807" y="5098528"/>
            <a:ext cx="1017865" cy="324258"/>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76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51DFD-08E2-3046-B1A4-C0475C9ADA2E}"/>
              </a:ext>
            </a:extLst>
          </p:cNvPr>
          <p:cNvSpPr>
            <a:spLocks noGrp="1"/>
          </p:cNvSpPr>
          <p:nvPr>
            <p:ph type="title"/>
          </p:nvPr>
        </p:nvSpPr>
        <p:spPr>
          <a:xfrm>
            <a:off x="1154954" y="973668"/>
            <a:ext cx="8911835" cy="706964"/>
          </a:xfrm>
        </p:spPr>
        <p:txBody>
          <a:bodyPr/>
          <a:lstStyle/>
          <a:p>
            <a:r>
              <a:rPr lang="en-US" dirty="0"/>
              <a:t>Job Description: </a:t>
            </a:r>
            <a:r>
              <a:rPr lang="en-US" sz="3000" dirty="0"/>
              <a:t>Search and Rescue Officer</a:t>
            </a:r>
          </a:p>
        </p:txBody>
      </p:sp>
      <p:sp>
        <p:nvSpPr>
          <p:cNvPr id="7" name="Content Placeholder 6">
            <a:extLst>
              <a:ext uri="{FF2B5EF4-FFF2-40B4-BE49-F238E27FC236}">
                <a16:creationId xmlns:a16="http://schemas.microsoft.com/office/drawing/2014/main" id="{B26E80F8-1523-9D48-8836-A6EB42B502F5}"/>
              </a:ext>
            </a:extLst>
          </p:cNvPr>
          <p:cNvSpPr>
            <a:spLocks noGrp="1"/>
          </p:cNvSpPr>
          <p:nvPr>
            <p:ph idx="1"/>
          </p:nvPr>
        </p:nvSpPr>
        <p:spPr/>
        <p:txBody>
          <a:bodyPr>
            <a:normAutofit fontScale="85000" lnSpcReduction="20000"/>
          </a:bodyPr>
          <a:lstStyle/>
          <a:p>
            <a:r>
              <a:rPr lang="en-US" dirty="0"/>
              <a:t>Assists the ES officer in managing and directing search and rescue activities. They shall: </a:t>
            </a:r>
          </a:p>
          <a:p>
            <a:pPr lvl="1"/>
            <a:r>
              <a:rPr lang="en-US" dirty="0"/>
              <a:t>Develop SAR agreements with state emergency management officials and other CAP units, if needed. </a:t>
            </a:r>
          </a:p>
          <a:p>
            <a:pPr lvl="1"/>
            <a:r>
              <a:rPr lang="en-US" dirty="0"/>
              <a:t>Know CAP SAR responsibilities in areas of operation. </a:t>
            </a:r>
          </a:p>
          <a:p>
            <a:pPr lvl="1"/>
            <a:r>
              <a:rPr lang="en-US" dirty="0"/>
              <a:t>Develop a unit SAR force that is capable of responding to request from the appropriate Rescue Coordination Centers or other responsible agencies. </a:t>
            </a:r>
          </a:p>
          <a:p>
            <a:pPr lvl="1"/>
            <a:r>
              <a:rPr lang="en-US" dirty="0"/>
              <a:t>Ensure the SAR training program is adequate. </a:t>
            </a:r>
          </a:p>
          <a:p>
            <a:pPr lvl="1"/>
            <a:r>
              <a:rPr lang="en-US" dirty="0"/>
              <a:t>Develop operational procedures for rapid alerting and assembling of SAR task force personnel. </a:t>
            </a:r>
          </a:p>
          <a:p>
            <a:pPr lvl="1"/>
            <a:r>
              <a:rPr lang="en-US" dirty="0"/>
              <a:t>Coordinate wing SAR evaluations, training missions, and exercises. </a:t>
            </a:r>
          </a:p>
          <a:p>
            <a:r>
              <a:rPr lang="en-US" dirty="0"/>
              <a:t>The search and rescue officer should be familiar with CAP directives in the [70] 62, 66, 77 and 100 series; CAPP [70-3] and CAPP 2; applicable FEMA publications; and SAR related federal, state and local MOUs. </a:t>
            </a:r>
          </a:p>
          <a:p>
            <a:pPr lvl="1"/>
            <a:endParaRPr lang="en-US" dirty="0"/>
          </a:p>
        </p:txBody>
      </p:sp>
      <p:sp>
        <p:nvSpPr>
          <p:cNvPr id="4" name="Oval 3">
            <a:extLst>
              <a:ext uri="{FF2B5EF4-FFF2-40B4-BE49-F238E27FC236}">
                <a16:creationId xmlns:a16="http://schemas.microsoft.com/office/drawing/2014/main" id="{6BD6A24A-71C9-ED46-80B0-634C10EF3A74}"/>
              </a:ext>
            </a:extLst>
          </p:cNvPr>
          <p:cNvSpPr/>
          <p:nvPr/>
        </p:nvSpPr>
        <p:spPr>
          <a:xfrm>
            <a:off x="1484851" y="2516697"/>
            <a:ext cx="721454"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B9CF8B0-97B4-A24B-9CDD-98406494AADC}"/>
              </a:ext>
            </a:extLst>
          </p:cNvPr>
          <p:cNvSpPr/>
          <p:nvPr/>
        </p:nvSpPr>
        <p:spPr>
          <a:xfrm>
            <a:off x="2511035" y="2516696"/>
            <a:ext cx="886506"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4CD3582-3D17-874A-9CED-B81DC40A384B}"/>
              </a:ext>
            </a:extLst>
          </p:cNvPr>
          <p:cNvSpPr/>
          <p:nvPr/>
        </p:nvSpPr>
        <p:spPr>
          <a:xfrm>
            <a:off x="1902937" y="2874315"/>
            <a:ext cx="882208" cy="317693"/>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EDC2C4C-B3D7-0F47-992C-3B1555BD13CB}"/>
              </a:ext>
            </a:extLst>
          </p:cNvPr>
          <p:cNvSpPr/>
          <p:nvPr/>
        </p:nvSpPr>
        <p:spPr>
          <a:xfrm>
            <a:off x="3098263" y="2896374"/>
            <a:ext cx="1188720" cy="291444"/>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F09D2D8-B416-3D4D-8E92-20FF1D507044}"/>
              </a:ext>
            </a:extLst>
          </p:cNvPr>
          <p:cNvSpPr/>
          <p:nvPr/>
        </p:nvSpPr>
        <p:spPr>
          <a:xfrm>
            <a:off x="1902937" y="3349761"/>
            <a:ext cx="582931" cy="274320"/>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A417EE7-53F4-C541-8F37-557E0009E460}"/>
              </a:ext>
            </a:extLst>
          </p:cNvPr>
          <p:cNvSpPr/>
          <p:nvPr/>
        </p:nvSpPr>
        <p:spPr>
          <a:xfrm>
            <a:off x="3233851" y="3360718"/>
            <a:ext cx="1405261" cy="274320"/>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AC16821-0686-5B4B-88F1-534C1CA1BFB5}"/>
              </a:ext>
            </a:extLst>
          </p:cNvPr>
          <p:cNvSpPr/>
          <p:nvPr/>
        </p:nvSpPr>
        <p:spPr>
          <a:xfrm>
            <a:off x="1902936" y="3644674"/>
            <a:ext cx="940931" cy="274320"/>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EBBFCFF-8391-074F-91CE-7F4490589133}"/>
              </a:ext>
            </a:extLst>
          </p:cNvPr>
          <p:cNvSpPr/>
          <p:nvPr/>
        </p:nvSpPr>
        <p:spPr>
          <a:xfrm>
            <a:off x="3191905" y="3655691"/>
            <a:ext cx="1095077" cy="274320"/>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A3B63F4-4858-364C-A531-456BD5F75178}"/>
              </a:ext>
            </a:extLst>
          </p:cNvPr>
          <p:cNvSpPr/>
          <p:nvPr/>
        </p:nvSpPr>
        <p:spPr>
          <a:xfrm>
            <a:off x="1809295" y="4112932"/>
            <a:ext cx="799682" cy="274320"/>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FFB9255-81AE-3B4B-954B-4021FBC1CAA8}"/>
              </a:ext>
            </a:extLst>
          </p:cNvPr>
          <p:cNvSpPr/>
          <p:nvPr/>
        </p:nvSpPr>
        <p:spPr>
          <a:xfrm>
            <a:off x="4826395" y="4121131"/>
            <a:ext cx="1095077" cy="274320"/>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5FA0FDB-A4A8-614C-814E-80A178B88E1A}"/>
              </a:ext>
            </a:extLst>
          </p:cNvPr>
          <p:cNvSpPr/>
          <p:nvPr/>
        </p:nvSpPr>
        <p:spPr>
          <a:xfrm>
            <a:off x="1894547" y="4418802"/>
            <a:ext cx="940931" cy="274320"/>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2A6E22B-FBD9-6D4E-88B9-B426F7BBB6A1}"/>
              </a:ext>
            </a:extLst>
          </p:cNvPr>
          <p:cNvSpPr/>
          <p:nvPr/>
        </p:nvSpPr>
        <p:spPr>
          <a:xfrm>
            <a:off x="3731318" y="4418802"/>
            <a:ext cx="1184631" cy="274320"/>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54B61D7-0E94-554C-B4AC-BF39BC6150F3}"/>
              </a:ext>
            </a:extLst>
          </p:cNvPr>
          <p:cNvSpPr/>
          <p:nvPr/>
        </p:nvSpPr>
        <p:spPr>
          <a:xfrm>
            <a:off x="1860991" y="4892578"/>
            <a:ext cx="1203716" cy="274320"/>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CF2F0C0-F0FD-584D-8D98-8629A2B3E075}"/>
              </a:ext>
            </a:extLst>
          </p:cNvPr>
          <p:cNvSpPr/>
          <p:nvPr/>
        </p:nvSpPr>
        <p:spPr>
          <a:xfrm>
            <a:off x="6631391" y="4908636"/>
            <a:ext cx="1095077" cy="274320"/>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62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51DFD-08E2-3046-B1A4-C0475C9ADA2E}"/>
              </a:ext>
            </a:extLst>
          </p:cNvPr>
          <p:cNvSpPr>
            <a:spLocks noGrp="1"/>
          </p:cNvSpPr>
          <p:nvPr>
            <p:ph type="title"/>
          </p:nvPr>
        </p:nvSpPr>
        <p:spPr>
          <a:xfrm>
            <a:off x="1154954" y="973668"/>
            <a:ext cx="8911835" cy="706964"/>
          </a:xfrm>
        </p:spPr>
        <p:txBody>
          <a:bodyPr/>
          <a:lstStyle/>
          <a:p>
            <a:r>
              <a:rPr lang="en-US" dirty="0"/>
              <a:t>Job Description: Disaster Relief Officer</a:t>
            </a:r>
            <a:endParaRPr lang="en-US" sz="3000" dirty="0"/>
          </a:p>
        </p:txBody>
      </p:sp>
      <p:sp>
        <p:nvSpPr>
          <p:cNvPr id="7" name="Content Placeholder 6">
            <a:extLst>
              <a:ext uri="{FF2B5EF4-FFF2-40B4-BE49-F238E27FC236}">
                <a16:creationId xmlns:a16="http://schemas.microsoft.com/office/drawing/2014/main" id="{B26E80F8-1523-9D48-8836-A6EB42B502F5}"/>
              </a:ext>
            </a:extLst>
          </p:cNvPr>
          <p:cNvSpPr>
            <a:spLocks noGrp="1"/>
          </p:cNvSpPr>
          <p:nvPr>
            <p:ph idx="1"/>
          </p:nvPr>
        </p:nvSpPr>
        <p:spPr/>
        <p:txBody>
          <a:bodyPr>
            <a:normAutofit fontScale="85000" lnSpcReduction="20000"/>
          </a:bodyPr>
          <a:lstStyle/>
          <a:p>
            <a:r>
              <a:rPr lang="en-US" dirty="0"/>
              <a:t>Assists the ES Officer in managing and directing disaster preparedness activities. They shall: </a:t>
            </a:r>
          </a:p>
          <a:p>
            <a:pPr lvl="1"/>
            <a:r>
              <a:rPr lang="en-US" dirty="0"/>
              <a:t>Develop agreements with state emergency management officials pertaining to natural disaster and civil defense activities. </a:t>
            </a:r>
          </a:p>
          <a:p>
            <a:pPr lvl="1"/>
            <a:r>
              <a:rPr lang="en-US" dirty="0"/>
              <a:t>Develop a unit disaster preparedness force capable of responding to appropriate requests. </a:t>
            </a:r>
          </a:p>
          <a:p>
            <a:pPr lvl="1"/>
            <a:r>
              <a:rPr lang="en-US" dirty="0"/>
              <a:t>Ensure the civil defense and natural disaster training programs are adequate. </a:t>
            </a:r>
          </a:p>
          <a:p>
            <a:pPr lvl="1"/>
            <a:r>
              <a:rPr lang="en-US" dirty="0"/>
              <a:t>Develop operational procedures for rapid alerting and assembling of disaster preparedness task force personnel. </a:t>
            </a:r>
          </a:p>
          <a:p>
            <a:pPr lvl="1"/>
            <a:r>
              <a:rPr lang="en-US" dirty="0"/>
              <a:t>Coordinate wing DR evaluations, training missions, and exercises. </a:t>
            </a:r>
          </a:p>
          <a:p>
            <a:pPr lvl="1"/>
            <a:r>
              <a:rPr lang="en-US" dirty="0"/>
              <a:t>Know disaster preparedness responsibility of CAP in areas of operation. </a:t>
            </a:r>
          </a:p>
          <a:p>
            <a:pPr lvl="1"/>
            <a:r>
              <a:rPr lang="en-US" dirty="0"/>
              <a:t>The disaster preparedness officer should be familiar with CAP directives in the [70], 62, 66, 77 and 100 series; CAPP [70-3]; DR related federal, state and local MOUs, and applicable FEMA publications.  </a:t>
            </a:r>
          </a:p>
        </p:txBody>
      </p:sp>
      <p:sp>
        <p:nvSpPr>
          <p:cNvPr id="4" name="Oval 3">
            <a:extLst>
              <a:ext uri="{FF2B5EF4-FFF2-40B4-BE49-F238E27FC236}">
                <a16:creationId xmlns:a16="http://schemas.microsoft.com/office/drawing/2014/main" id="{EDFAF427-C76D-D046-A19E-7102DAFD561E}"/>
              </a:ext>
            </a:extLst>
          </p:cNvPr>
          <p:cNvSpPr/>
          <p:nvPr/>
        </p:nvSpPr>
        <p:spPr>
          <a:xfrm>
            <a:off x="1484851" y="2516697"/>
            <a:ext cx="725689"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D50BEB4-462F-7944-83F8-2AD1AE0AF4DA}"/>
              </a:ext>
            </a:extLst>
          </p:cNvPr>
          <p:cNvSpPr/>
          <p:nvPr/>
        </p:nvSpPr>
        <p:spPr>
          <a:xfrm>
            <a:off x="2489510" y="2516696"/>
            <a:ext cx="990537"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8BC24DB-5F2F-7C49-AFB6-AF41596A1EE7}"/>
              </a:ext>
            </a:extLst>
          </p:cNvPr>
          <p:cNvSpPr/>
          <p:nvPr/>
        </p:nvSpPr>
        <p:spPr>
          <a:xfrm>
            <a:off x="1912458" y="2927758"/>
            <a:ext cx="1940451"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F05C6A5-919D-374B-9041-AF59191B2AA4}"/>
              </a:ext>
            </a:extLst>
          </p:cNvPr>
          <p:cNvSpPr/>
          <p:nvPr/>
        </p:nvSpPr>
        <p:spPr>
          <a:xfrm>
            <a:off x="4243463" y="2998778"/>
            <a:ext cx="3533376"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AEA2FF4-0CDF-1F40-8316-69114949746D}"/>
              </a:ext>
            </a:extLst>
          </p:cNvPr>
          <p:cNvSpPr/>
          <p:nvPr/>
        </p:nvSpPr>
        <p:spPr>
          <a:xfrm>
            <a:off x="1953211" y="3457546"/>
            <a:ext cx="825500"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5DB5962-87D1-D045-A91D-07B9312D7C2A}"/>
              </a:ext>
            </a:extLst>
          </p:cNvPr>
          <p:cNvSpPr/>
          <p:nvPr/>
        </p:nvSpPr>
        <p:spPr>
          <a:xfrm>
            <a:off x="5115602" y="3496642"/>
            <a:ext cx="654883"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F5C3587-C876-7748-88DB-835CFF87B312}"/>
              </a:ext>
            </a:extLst>
          </p:cNvPr>
          <p:cNvSpPr/>
          <p:nvPr/>
        </p:nvSpPr>
        <p:spPr>
          <a:xfrm>
            <a:off x="1912459" y="3955411"/>
            <a:ext cx="679822"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535046E-A9EB-3E4E-A528-9C3210A436C5}"/>
              </a:ext>
            </a:extLst>
          </p:cNvPr>
          <p:cNvSpPr/>
          <p:nvPr/>
        </p:nvSpPr>
        <p:spPr>
          <a:xfrm>
            <a:off x="5779363" y="3955411"/>
            <a:ext cx="2911876"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CA3AA45-195F-CD43-9EEA-7BE433815A4E}"/>
              </a:ext>
            </a:extLst>
          </p:cNvPr>
          <p:cNvSpPr/>
          <p:nvPr/>
        </p:nvSpPr>
        <p:spPr>
          <a:xfrm>
            <a:off x="3781888" y="4232738"/>
            <a:ext cx="1118586"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E1AA0F7-5904-5845-8065-7F5240C5277B}"/>
              </a:ext>
            </a:extLst>
          </p:cNvPr>
          <p:cNvSpPr/>
          <p:nvPr/>
        </p:nvSpPr>
        <p:spPr>
          <a:xfrm>
            <a:off x="1953211" y="4208885"/>
            <a:ext cx="825500"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810B74-E745-1043-9876-865F4EED9EB3}"/>
              </a:ext>
            </a:extLst>
          </p:cNvPr>
          <p:cNvSpPr/>
          <p:nvPr/>
        </p:nvSpPr>
        <p:spPr>
          <a:xfrm>
            <a:off x="1953211" y="4667889"/>
            <a:ext cx="1091830"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9F22E5E-2065-1F42-963C-FE2A5D3A3B8B}"/>
              </a:ext>
            </a:extLst>
          </p:cNvPr>
          <p:cNvSpPr/>
          <p:nvPr/>
        </p:nvSpPr>
        <p:spPr>
          <a:xfrm>
            <a:off x="6689386" y="4667889"/>
            <a:ext cx="901022"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810EC6D-05E9-6447-AB7F-77430669511D}"/>
              </a:ext>
            </a:extLst>
          </p:cNvPr>
          <p:cNvSpPr/>
          <p:nvPr/>
        </p:nvSpPr>
        <p:spPr>
          <a:xfrm>
            <a:off x="1953211" y="4998137"/>
            <a:ext cx="536299"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43599CB-B0CE-7349-99EC-2A2F5E87E9E5}"/>
              </a:ext>
            </a:extLst>
          </p:cNvPr>
          <p:cNvSpPr/>
          <p:nvPr/>
        </p:nvSpPr>
        <p:spPr>
          <a:xfrm>
            <a:off x="4431560" y="5019503"/>
            <a:ext cx="1116984"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354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51DFD-08E2-3046-B1A4-C0475C9ADA2E}"/>
              </a:ext>
            </a:extLst>
          </p:cNvPr>
          <p:cNvSpPr>
            <a:spLocks noGrp="1"/>
          </p:cNvSpPr>
          <p:nvPr>
            <p:ph type="title"/>
          </p:nvPr>
        </p:nvSpPr>
        <p:spPr>
          <a:xfrm>
            <a:off x="1154954" y="973668"/>
            <a:ext cx="8911835" cy="706964"/>
          </a:xfrm>
        </p:spPr>
        <p:txBody>
          <a:bodyPr/>
          <a:lstStyle/>
          <a:p>
            <a:r>
              <a:rPr lang="en-US" dirty="0"/>
              <a:t>Job Description: Counter Drug Officer</a:t>
            </a:r>
            <a:endParaRPr lang="en-US" sz="3000" dirty="0"/>
          </a:p>
        </p:txBody>
      </p:sp>
      <p:sp>
        <p:nvSpPr>
          <p:cNvPr id="7" name="Content Placeholder 6">
            <a:extLst>
              <a:ext uri="{FF2B5EF4-FFF2-40B4-BE49-F238E27FC236}">
                <a16:creationId xmlns:a16="http://schemas.microsoft.com/office/drawing/2014/main" id="{B26E80F8-1523-9D48-8836-A6EB42B502F5}"/>
              </a:ext>
            </a:extLst>
          </p:cNvPr>
          <p:cNvSpPr>
            <a:spLocks noGrp="1"/>
          </p:cNvSpPr>
          <p:nvPr>
            <p:ph idx="1"/>
          </p:nvPr>
        </p:nvSpPr>
        <p:spPr/>
        <p:txBody>
          <a:bodyPr>
            <a:normAutofit fontScale="85000" lnSpcReduction="20000"/>
          </a:bodyPr>
          <a:lstStyle/>
          <a:p>
            <a:r>
              <a:rPr lang="en-US" dirty="0"/>
              <a:t>Applicable to Wing/Region only</a:t>
            </a:r>
          </a:p>
          <a:p>
            <a:r>
              <a:rPr lang="en-US" dirty="0"/>
              <a:t>Manages and directs counterdrug activities. They shall: </a:t>
            </a:r>
          </a:p>
          <a:p>
            <a:pPr lvl="1"/>
            <a:r>
              <a:rPr lang="en-US" dirty="0"/>
              <a:t>Process applications for personnel entering the CD program. </a:t>
            </a:r>
          </a:p>
          <a:p>
            <a:pPr lvl="1"/>
            <a:r>
              <a:rPr lang="en-US" dirty="0"/>
              <a:t>Maintain an adequate number of trained CD personnel. </a:t>
            </a:r>
          </a:p>
          <a:p>
            <a:pPr lvl="1"/>
            <a:r>
              <a:rPr lang="en-US" dirty="0"/>
              <a:t>Schedule orientation programs to ensure highly qualified CD personnel are available to support law enforcement agencies. </a:t>
            </a:r>
          </a:p>
          <a:p>
            <a:pPr lvl="1"/>
            <a:r>
              <a:rPr lang="en-US" dirty="0"/>
              <a:t>Develop plans and standard operating procedures to support the region/wing’s CD program. </a:t>
            </a:r>
          </a:p>
          <a:p>
            <a:pPr lvl="1"/>
            <a:r>
              <a:rPr lang="en-US" dirty="0"/>
              <a:t>Serve as the advisor to the commander and Operations staff for CD activities. </a:t>
            </a:r>
          </a:p>
          <a:p>
            <a:pPr lvl="1"/>
            <a:r>
              <a:rPr lang="en-US" dirty="0"/>
              <a:t>Report results of CD efforts to appropriate authorities. </a:t>
            </a:r>
          </a:p>
          <a:p>
            <a:r>
              <a:rPr lang="en-US" dirty="0"/>
              <a:t>The counterdrug officer should be familiar with CAP directives in the [70], 62, 66, and 100 series; applicable FEMA publications; and CD related federal, state and local MOUs. </a:t>
            </a:r>
          </a:p>
        </p:txBody>
      </p:sp>
      <p:sp>
        <p:nvSpPr>
          <p:cNvPr id="4" name="Oval 3">
            <a:extLst>
              <a:ext uri="{FF2B5EF4-FFF2-40B4-BE49-F238E27FC236}">
                <a16:creationId xmlns:a16="http://schemas.microsoft.com/office/drawing/2014/main" id="{3F8DFFD5-4CCD-E542-AB8E-0A62CEA572F0}"/>
              </a:ext>
            </a:extLst>
          </p:cNvPr>
          <p:cNvSpPr/>
          <p:nvPr/>
        </p:nvSpPr>
        <p:spPr>
          <a:xfrm>
            <a:off x="1484850" y="2516697"/>
            <a:ext cx="3149293"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A98D298-FE39-E74D-BD45-69AF4FB13FA1}"/>
              </a:ext>
            </a:extLst>
          </p:cNvPr>
          <p:cNvSpPr/>
          <p:nvPr/>
        </p:nvSpPr>
        <p:spPr>
          <a:xfrm>
            <a:off x="1484850" y="2815591"/>
            <a:ext cx="1027531"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18E32F5-B25A-A644-8839-7235E0DA58AA}"/>
              </a:ext>
            </a:extLst>
          </p:cNvPr>
          <p:cNvSpPr/>
          <p:nvPr/>
        </p:nvSpPr>
        <p:spPr>
          <a:xfrm>
            <a:off x="4788824" y="2815591"/>
            <a:ext cx="884008"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44BD99-D71F-BF4B-A4CF-EBF268042A32}"/>
              </a:ext>
            </a:extLst>
          </p:cNvPr>
          <p:cNvSpPr/>
          <p:nvPr/>
        </p:nvSpPr>
        <p:spPr>
          <a:xfrm>
            <a:off x="1917577" y="3139849"/>
            <a:ext cx="1846555"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CA0FBA8-2918-EB4C-B184-F44CD3470750}"/>
              </a:ext>
            </a:extLst>
          </p:cNvPr>
          <p:cNvSpPr/>
          <p:nvPr/>
        </p:nvSpPr>
        <p:spPr>
          <a:xfrm>
            <a:off x="1998616" y="3439565"/>
            <a:ext cx="780096"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FFD7368-0F06-5142-9ED9-6E57853CB614}"/>
              </a:ext>
            </a:extLst>
          </p:cNvPr>
          <p:cNvSpPr/>
          <p:nvPr/>
        </p:nvSpPr>
        <p:spPr>
          <a:xfrm>
            <a:off x="5888515" y="3439565"/>
            <a:ext cx="1018312"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0FDD0E1-992E-754F-AFBC-216834859416}"/>
              </a:ext>
            </a:extLst>
          </p:cNvPr>
          <p:cNvSpPr/>
          <p:nvPr/>
        </p:nvSpPr>
        <p:spPr>
          <a:xfrm>
            <a:off x="1917577" y="3731898"/>
            <a:ext cx="2796466"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C7675FB-B1E0-844D-AF96-1437BFFDC9DA}"/>
              </a:ext>
            </a:extLst>
          </p:cNvPr>
          <p:cNvSpPr/>
          <p:nvPr/>
        </p:nvSpPr>
        <p:spPr>
          <a:xfrm>
            <a:off x="1935333" y="4172455"/>
            <a:ext cx="1367159"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E7FE25F-BC05-5343-BA74-D705CD5A14E9}"/>
              </a:ext>
            </a:extLst>
          </p:cNvPr>
          <p:cNvSpPr/>
          <p:nvPr/>
        </p:nvSpPr>
        <p:spPr>
          <a:xfrm>
            <a:off x="3010670" y="4655570"/>
            <a:ext cx="780096"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E852AE7-0365-5C46-825B-FB0A2135FF82}"/>
              </a:ext>
            </a:extLst>
          </p:cNvPr>
          <p:cNvSpPr/>
          <p:nvPr/>
        </p:nvSpPr>
        <p:spPr>
          <a:xfrm>
            <a:off x="1838816" y="4974767"/>
            <a:ext cx="1330512" cy="41106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48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1064F-4CF4-B548-9153-9FCF3620F2BC}"/>
              </a:ext>
            </a:extLst>
          </p:cNvPr>
          <p:cNvSpPr>
            <a:spLocks noGrp="1"/>
          </p:cNvSpPr>
          <p:nvPr>
            <p:ph type="title"/>
          </p:nvPr>
        </p:nvSpPr>
        <p:spPr/>
        <p:txBody>
          <a:bodyPr/>
          <a:lstStyle/>
          <a:p>
            <a:r>
              <a:rPr lang="en-US" dirty="0"/>
              <a:t>Takeaways: ES Officers Do</a:t>
            </a:r>
          </a:p>
        </p:txBody>
      </p:sp>
      <p:sp>
        <p:nvSpPr>
          <p:cNvPr id="3" name="Content Placeholder 2">
            <a:extLst>
              <a:ext uri="{FF2B5EF4-FFF2-40B4-BE49-F238E27FC236}">
                <a16:creationId xmlns:a16="http://schemas.microsoft.com/office/drawing/2014/main" id="{17510D29-192E-6240-BA12-895B95EB4646}"/>
              </a:ext>
            </a:extLst>
          </p:cNvPr>
          <p:cNvSpPr>
            <a:spLocks noGrp="1"/>
          </p:cNvSpPr>
          <p:nvPr>
            <p:ph sz="half" idx="1"/>
          </p:nvPr>
        </p:nvSpPr>
        <p:spPr/>
        <p:txBody>
          <a:bodyPr>
            <a:normAutofit lnSpcReduction="10000"/>
          </a:bodyPr>
          <a:lstStyle/>
          <a:p>
            <a:r>
              <a:rPr lang="en-US" dirty="0"/>
              <a:t>ES Officers Advise and Commanders Decide (so have good advice!)</a:t>
            </a:r>
          </a:p>
          <a:p>
            <a:endParaRPr lang="en-US" dirty="0"/>
          </a:p>
          <a:p>
            <a:r>
              <a:rPr lang="en-US" dirty="0"/>
              <a:t>Program Admin &amp; Management</a:t>
            </a:r>
          </a:p>
          <a:p>
            <a:pPr lvl="1"/>
            <a:r>
              <a:rPr lang="en-US" dirty="0"/>
              <a:t>Document Retention</a:t>
            </a:r>
          </a:p>
          <a:p>
            <a:pPr lvl="1"/>
            <a:r>
              <a:rPr lang="en-US" dirty="0"/>
              <a:t>Annual Priorities &amp; Planning</a:t>
            </a:r>
          </a:p>
          <a:p>
            <a:pPr lvl="1"/>
            <a:r>
              <a:rPr lang="en-US" dirty="0"/>
              <a:t>Processing Awards, </a:t>
            </a:r>
          </a:p>
          <a:p>
            <a:pPr lvl="1"/>
            <a:r>
              <a:rPr lang="en-US" dirty="0" err="1"/>
              <a:t>Etc</a:t>
            </a:r>
            <a:r>
              <a:rPr lang="en-US" dirty="0"/>
              <a:t> </a:t>
            </a:r>
          </a:p>
          <a:p>
            <a:endParaRPr lang="en-US" dirty="0"/>
          </a:p>
        </p:txBody>
      </p:sp>
      <p:sp>
        <p:nvSpPr>
          <p:cNvPr id="4" name="Content Placeholder 3">
            <a:extLst>
              <a:ext uri="{FF2B5EF4-FFF2-40B4-BE49-F238E27FC236}">
                <a16:creationId xmlns:a16="http://schemas.microsoft.com/office/drawing/2014/main" id="{1DFD53E8-B9C1-4841-846B-9003B40E8201}"/>
              </a:ext>
            </a:extLst>
          </p:cNvPr>
          <p:cNvSpPr>
            <a:spLocks noGrp="1"/>
          </p:cNvSpPr>
          <p:nvPr>
            <p:ph sz="half" idx="2"/>
          </p:nvPr>
        </p:nvSpPr>
        <p:spPr/>
        <p:txBody>
          <a:bodyPr>
            <a:normAutofit lnSpcReduction="10000"/>
          </a:bodyPr>
          <a:lstStyle/>
          <a:p>
            <a:r>
              <a:rPr lang="en-US" dirty="0"/>
              <a:t>Relationship Management</a:t>
            </a:r>
          </a:p>
          <a:p>
            <a:pPr lvl="1"/>
            <a:r>
              <a:rPr lang="en-US" dirty="0"/>
              <a:t>Potential Customers</a:t>
            </a:r>
          </a:p>
          <a:p>
            <a:pPr lvl="1"/>
            <a:r>
              <a:rPr lang="en-US" dirty="0"/>
              <a:t>Potential Partners</a:t>
            </a:r>
          </a:p>
          <a:p>
            <a:pPr lvl="1"/>
            <a:r>
              <a:rPr lang="en-US" dirty="0"/>
              <a:t>Internal Customers </a:t>
            </a:r>
          </a:p>
          <a:p>
            <a:pPr lvl="2"/>
            <a:r>
              <a:rPr lang="en-US" dirty="0"/>
              <a:t>Leadership</a:t>
            </a:r>
          </a:p>
          <a:p>
            <a:pPr lvl="2"/>
            <a:r>
              <a:rPr lang="en-US" dirty="0"/>
              <a:t>Trainees</a:t>
            </a:r>
          </a:p>
          <a:p>
            <a:pPr lvl="2"/>
            <a:r>
              <a:rPr lang="en-US" dirty="0"/>
              <a:t>Qualified Mission Personnel</a:t>
            </a:r>
          </a:p>
          <a:p>
            <a:pPr lvl="2"/>
            <a:endParaRPr lang="en-US" dirty="0"/>
          </a:p>
          <a:p>
            <a:r>
              <a:rPr lang="en-US" dirty="0"/>
              <a:t>Ongoing Training and Cultivation of Expertise</a:t>
            </a:r>
          </a:p>
          <a:p>
            <a:endParaRPr lang="en-US" dirty="0"/>
          </a:p>
          <a:p>
            <a:endParaRPr lang="en-US" dirty="0"/>
          </a:p>
        </p:txBody>
      </p:sp>
    </p:spTree>
    <p:extLst>
      <p:ext uri="{BB962C8B-B14F-4D97-AF65-F5344CB8AC3E}">
        <p14:creationId xmlns:p14="http://schemas.microsoft.com/office/powerpoint/2010/main" val="2167492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1064F-4CF4-B548-9153-9FCF3620F2BC}"/>
              </a:ext>
            </a:extLst>
          </p:cNvPr>
          <p:cNvSpPr>
            <a:spLocks noGrp="1"/>
          </p:cNvSpPr>
          <p:nvPr>
            <p:ph type="title"/>
          </p:nvPr>
        </p:nvSpPr>
        <p:spPr/>
        <p:txBody>
          <a:bodyPr/>
          <a:lstStyle/>
          <a:p>
            <a:r>
              <a:rPr lang="en-US" dirty="0"/>
              <a:t>Takeaways: ES Officers Don’t</a:t>
            </a:r>
          </a:p>
        </p:txBody>
      </p:sp>
      <p:sp>
        <p:nvSpPr>
          <p:cNvPr id="3" name="Content Placeholder 2">
            <a:extLst>
              <a:ext uri="{FF2B5EF4-FFF2-40B4-BE49-F238E27FC236}">
                <a16:creationId xmlns:a16="http://schemas.microsoft.com/office/drawing/2014/main" id="{17510D29-192E-6240-BA12-895B95EB4646}"/>
              </a:ext>
            </a:extLst>
          </p:cNvPr>
          <p:cNvSpPr>
            <a:spLocks noGrp="1"/>
          </p:cNvSpPr>
          <p:nvPr>
            <p:ph sz="half" idx="1"/>
          </p:nvPr>
        </p:nvSpPr>
        <p:spPr/>
        <p:txBody>
          <a:bodyPr>
            <a:normAutofit/>
          </a:bodyPr>
          <a:lstStyle/>
          <a:p>
            <a:r>
              <a:rPr lang="en-US" dirty="0"/>
              <a:t>ES Officers Don’t Manage Missions</a:t>
            </a:r>
          </a:p>
          <a:p>
            <a:pPr lvl="1"/>
            <a:r>
              <a:rPr lang="en-US" dirty="0"/>
              <a:t>ADCON, not OPCON/TACCON</a:t>
            </a:r>
          </a:p>
          <a:p>
            <a:pPr lvl="1"/>
            <a:r>
              <a:rPr lang="en-US" dirty="0"/>
              <a:t>This is done by Incident Commanders</a:t>
            </a:r>
          </a:p>
          <a:p>
            <a:endParaRPr lang="en-US" dirty="0"/>
          </a:p>
          <a:p>
            <a:r>
              <a:rPr lang="en-US" dirty="0"/>
              <a:t>ES Officers Don’t Sign Contracts/MOUs</a:t>
            </a:r>
          </a:p>
          <a:p>
            <a:pPr lvl="1"/>
            <a:r>
              <a:rPr lang="en-US" dirty="0"/>
              <a:t>Established process through General Counsel’s office</a:t>
            </a:r>
          </a:p>
          <a:p>
            <a:pPr lvl="1"/>
            <a:r>
              <a:rPr lang="en-US" dirty="0"/>
              <a:t>Generally unnecessary to create local MOU</a:t>
            </a:r>
          </a:p>
          <a:p>
            <a:endParaRPr lang="en-US" dirty="0"/>
          </a:p>
          <a:p>
            <a:endParaRPr lang="en-US" dirty="0"/>
          </a:p>
        </p:txBody>
      </p:sp>
      <p:sp>
        <p:nvSpPr>
          <p:cNvPr id="4" name="Content Placeholder 3">
            <a:extLst>
              <a:ext uri="{FF2B5EF4-FFF2-40B4-BE49-F238E27FC236}">
                <a16:creationId xmlns:a16="http://schemas.microsoft.com/office/drawing/2014/main" id="{1DFD53E8-B9C1-4841-846B-9003B40E8201}"/>
              </a:ext>
            </a:extLst>
          </p:cNvPr>
          <p:cNvSpPr>
            <a:spLocks noGrp="1"/>
          </p:cNvSpPr>
          <p:nvPr>
            <p:ph sz="half" idx="2"/>
          </p:nvPr>
        </p:nvSpPr>
        <p:spPr/>
        <p:txBody>
          <a:bodyPr>
            <a:normAutofit/>
          </a:bodyPr>
          <a:lstStyle/>
          <a:p>
            <a:r>
              <a:rPr lang="en-US" dirty="0"/>
              <a:t>ES Officers Don’t Enact Policy</a:t>
            </a:r>
          </a:p>
          <a:p>
            <a:pPr lvl="1"/>
            <a:r>
              <a:rPr lang="en-US" dirty="0"/>
              <a:t>Commanders enact policy</a:t>
            </a:r>
          </a:p>
          <a:p>
            <a:pPr lvl="1"/>
            <a:r>
              <a:rPr lang="en-US" dirty="0"/>
              <a:t>ES Officers should advise &amp; inform</a:t>
            </a:r>
          </a:p>
          <a:p>
            <a:endParaRPr lang="en-US" dirty="0"/>
          </a:p>
          <a:p>
            <a:endParaRPr lang="en-US" dirty="0"/>
          </a:p>
        </p:txBody>
      </p:sp>
    </p:spTree>
    <p:extLst>
      <p:ext uri="{BB962C8B-B14F-4D97-AF65-F5344CB8AC3E}">
        <p14:creationId xmlns:p14="http://schemas.microsoft.com/office/powerpoint/2010/main" val="1014626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55AC3-79FA-A641-A9A7-7CD069C3050E}"/>
              </a:ext>
            </a:extLst>
          </p:cNvPr>
          <p:cNvSpPr>
            <a:spLocks noGrp="1"/>
          </p:cNvSpPr>
          <p:nvPr>
            <p:ph type="title"/>
          </p:nvPr>
        </p:nvSpPr>
        <p:spPr/>
        <p:txBody>
          <a:bodyPr/>
          <a:lstStyle/>
          <a:p>
            <a:r>
              <a:rPr lang="en-US" dirty="0"/>
              <a:t>Welcome</a:t>
            </a:r>
          </a:p>
        </p:txBody>
      </p:sp>
      <p:sp>
        <p:nvSpPr>
          <p:cNvPr id="6" name="Text Placeholder 5">
            <a:extLst>
              <a:ext uri="{FF2B5EF4-FFF2-40B4-BE49-F238E27FC236}">
                <a16:creationId xmlns:a16="http://schemas.microsoft.com/office/drawing/2014/main" id="{1542308F-5C93-6747-97DB-63D89A8B085F}"/>
              </a:ext>
            </a:extLst>
          </p:cNvPr>
          <p:cNvSpPr>
            <a:spLocks noGrp="1"/>
          </p:cNvSpPr>
          <p:nvPr>
            <p:ph type="body" idx="1"/>
          </p:nvPr>
        </p:nvSpPr>
        <p:spPr>
          <a:xfrm>
            <a:off x="1312984" y="2603502"/>
            <a:ext cx="2857063" cy="576262"/>
          </a:xfrm>
        </p:spPr>
        <p:txBody>
          <a:bodyPr/>
          <a:lstStyle/>
          <a:p>
            <a:pPr algn="ctr"/>
            <a:r>
              <a:rPr lang="en-US" dirty="0"/>
              <a:t>Maj Frank </a:t>
            </a:r>
            <a:r>
              <a:rPr lang="en-US" dirty="0" err="1"/>
              <a:t>deBros</a:t>
            </a:r>
            <a:endParaRPr lang="en-US" dirty="0"/>
          </a:p>
        </p:txBody>
      </p:sp>
      <p:sp>
        <p:nvSpPr>
          <p:cNvPr id="9" name="Text Placeholder 8">
            <a:extLst>
              <a:ext uri="{FF2B5EF4-FFF2-40B4-BE49-F238E27FC236}">
                <a16:creationId xmlns:a16="http://schemas.microsoft.com/office/drawing/2014/main" id="{AD557BC5-184B-BC40-A569-3190E105BEC7}"/>
              </a:ext>
            </a:extLst>
          </p:cNvPr>
          <p:cNvSpPr>
            <a:spLocks noGrp="1"/>
          </p:cNvSpPr>
          <p:nvPr>
            <p:ph type="body" sz="half" idx="15"/>
          </p:nvPr>
        </p:nvSpPr>
        <p:spPr>
          <a:xfrm>
            <a:off x="1154953" y="5735610"/>
            <a:ext cx="3141879" cy="974410"/>
          </a:xfrm>
        </p:spPr>
        <p:txBody>
          <a:bodyPr/>
          <a:lstStyle/>
          <a:p>
            <a:pPr marL="285750" indent="-285750">
              <a:buFont typeface="Arial" panose="020B0604020202020204" pitchFamily="34" charset="0"/>
              <a:buChar char="•"/>
            </a:pPr>
            <a:r>
              <a:rPr lang="en-US" dirty="0"/>
              <a:t>CAP ES Curriculum Developer</a:t>
            </a:r>
          </a:p>
          <a:p>
            <a:pPr marL="285750" indent="-285750">
              <a:buFont typeface="Arial" panose="020B0604020202020204" pitchFamily="34" charset="0"/>
              <a:buChar char="•"/>
            </a:pPr>
            <a:r>
              <a:rPr lang="en-US" dirty="0"/>
              <a:t>Master Rated ESO</a:t>
            </a:r>
          </a:p>
          <a:p>
            <a:endParaRPr lang="en-US" dirty="0"/>
          </a:p>
        </p:txBody>
      </p:sp>
      <p:sp>
        <p:nvSpPr>
          <p:cNvPr id="7" name="Text Placeholder 6">
            <a:extLst>
              <a:ext uri="{FF2B5EF4-FFF2-40B4-BE49-F238E27FC236}">
                <a16:creationId xmlns:a16="http://schemas.microsoft.com/office/drawing/2014/main" id="{CD787D62-6C52-8D42-B590-6A58CDC2E236}"/>
              </a:ext>
            </a:extLst>
          </p:cNvPr>
          <p:cNvSpPr>
            <a:spLocks noGrp="1"/>
          </p:cNvSpPr>
          <p:nvPr>
            <p:ph type="body" sz="quarter" idx="3"/>
          </p:nvPr>
        </p:nvSpPr>
        <p:spPr/>
        <p:txBody>
          <a:bodyPr/>
          <a:lstStyle/>
          <a:p>
            <a:pPr algn="ctr"/>
            <a:r>
              <a:rPr lang="en-US" sz="2000" dirty="0"/>
              <a:t>Maj Michael </a:t>
            </a:r>
            <a:r>
              <a:rPr lang="en-US" sz="2000" dirty="0" err="1"/>
              <a:t>Zabetakis</a:t>
            </a:r>
            <a:endParaRPr lang="en-US" sz="2000" dirty="0"/>
          </a:p>
        </p:txBody>
      </p:sp>
      <p:sp>
        <p:nvSpPr>
          <p:cNvPr id="10" name="Text Placeholder 9">
            <a:extLst>
              <a:ext uri="{FF2B5EF4-FFF2-40B4-BE49-F238E27FC236}">
                <a16:creationId xmlns:a16="http://schemas.microsoft.com/office/drawing/2014/main" id="{42E7686C-1352-DA49-A398-2516D2BEF5AD}"/>
              </a:ext>
            </a:extLst>
          </p:cNvPr>
          <p:cNvSpPr>
            <a:spLocks noGrp="1"/>
          </p:cNvSpPr>
          <p:nvPr>
            <p:ph type="body" sz="half" idx="16"/>
          </p:nvPr>
        </p:nvSpPr>
        <p:spPr>
          <a:xfrm>
            <a:off x="4512721" y="5807527"/>
            <a:ext cx="3147009" cy="974410"/>
          </a:xfrm>
        </p:spPr>
        <p:txBody>
          <a:bodyPr/>
          <a:lstStyle/>
          <a:p>
            <a:pPr marL="285750" indent="-285750">
              <a:buFont typeface="Arial" panose="020B0604020202020204" pitchFamily="34" charset="0"/>
              <a:buChar char="•"/>
            </a:pPr>
            <a:r>
              <a:rPr lang="en-US" dirty="0"/>
              <a:t>NESA GSAR Deputy</a:t>
            </a:r>
          </a:p>
          <a:p>
            <a:pPr marL="285750" indent="-285750">
              <a:buFont typeface="Arial" panose="020B0604020202020204" pitchFamily="34" charset="0"/>
              <a:buChar char="•"/>
            </a:pPr>
            <a:r>
              <a:rPr lang="en-US" dirty="0"/>
              <a:t>Master Rated ESO</a:t>
            </a:r>
          </a:p>
        </p:txBody>
      </p:sp>
      <p:sp>
        <p:nvSpPr>
          <p:cNvPr id="8" name="Text Placeholder 7">
            <a:extLst>
              <a:ext uri="{FF2B5EF4-FFF2-40B4-BE49-F238E27FC236}">
                <a16:creationId xmlns:a16="http://schemas.microsoft.com/office/drawing/2014/main" id="{98554B26-BD95-BA4B-AAD6-66B14603858D}"/>
              </a:ext>
            </a:extLst>
          </p:cNvPr>
          <p:cNvSpPr>
            <a:spLocks noGrp="1"/>
          </p:cNvSpPr>
          <p:nvPr>
            <p:ph type="body" sz="quarter" idx="13"/>
          </p:nvPr>
        </p:nvSpPr>
        <p:spPr>
          <a:xfrm>
            <a:off x="7888329" y="2603499"/>
            <a:ext cx="3145730" cy="576262"/>
          </a:xfrm>
        </p:spPr>
        <p:txBody>
          <a:bodyPr/>
          <a:lstStyle/>
          <a:p>
            <a:pPr algn="ctr"/>
            <a:r>
              <a:rPr lang="en-US" dirty="0"/>
              <a:t>Lt Col Edward Bos</a:t>
            </a:r>
          </a:p>
        </p:txBody>
      </p:sp>
      <p:sp>
        <p:nvSpPr>
          <p:cNvPr id="11" name="Text Placeholder 10">
            <a:extLst>
              <a:ext uri="{FF2B5EF4-FFF2-40B4-BE49-F238E27FC236}">
                <a16:creationId xmlns:a16="http://schemas.microsoft.com/office/drawing/2014/main" id="{12DA3A38-3CC8-DF4B-BDC9-E9C3944692CA}"/>
              </a:ext>
            </a:extLst>
          </p:cNvPr>
          <p:cNvSpPr>
            <a:spLocks noGrp="1"/>
          </p:cNvSpPr>
          <p:nvPr>
            <p:ph type="body" sz="half" idx="17"/>
          </p:nvPr>
        </p:nvSpPr>
        <p:spPr>
          <a:xfrm>
            <a:off x="7888329" y="5735608"/>
            <a:ext cx="3145536" cy="974410"/>
          </a:xfrm>
        </p:spPr>
        <p:txBody>
          <a:bodyPr/>
          <a:lstStyle/>
          <a:p>
            <a:pPr marL="285750" indent="-285750">
              <a:buFont typeface="Arial" panose="020B0604020202020204" pitchFamily="34" charset="0"/>
              <a:buChar char="•"/>
            </a:pPr>
            <a:r>
              <a:rPr lang="en-US" dirty="0"/>
              <a:t>ORWG/IG</a:t>
            </a:r>
          </a:p>
          <a:p>
            <a:pPr marL="285750" indent="-285750">
              <a:buFont typeface="Arial" panose="020B0604020202020204" pitchFamily="34" charset="0"/>
              <a:buChar char="•"/>
            </a:pPr>
            <a:r>
              <a:rPr lang="en-US" dirty="0"/>
              <a:t>Master Rated ESO</a:t>
            </a:r>
          </a:p>
        </p:txBody>
      </p:sp>
      <p:pic>
        <p:nvPicPr>
          <p:cNvPr id="14" name="Picture 13">
            <a:extLst>
              <a:ext uri="{FF2B5EF4-FFF2-40B4-BE49-F238E27FC236}">
                <a16:creationId xmlns:a16="http://schemas.microsoft.com/office/drawing/2014/main" id="{D1FE66FF-9329-8745-9C32-B230C0402FEC}"/>
              </a:ext>
            </a:extLst>
          </p:cNvPr>
          <p:cNvPicPr>
            <a:picLocks noChangeAspect="1"/>
          </p:cNvPicPr>
          <p:nvPr/>
        </p:nvPicPr>
        <p:blipFill rotWithShape="1">
          <a:blip r:embed="rId2"/>
          <a:srcRect l="222" r="28924" b="52811"/>
          <a:stretch/>
        </p:blipFill>
        <p:spPr>
          <a:xfrm>
            <a:off x="4851785" y="3250485"/>
            <a:ext cx="2468880" cy="2468880"/>
          </a:xfrm>
          <a:prstGeom prst="rect">
            <a:avLst/>
          </a:prstGeom>
        </p:spPr>
      </p:pic>
      <p:pic>
        <p:nvPicPr>
          <p:cNvPr id="17" name="Picture 16">
            <a:extLst>
              <a:ext uri="{FF2B5EF4-FFF2-40B4-BE49-F238E27FC236}">
                <a16:creationId xmlns:a16="http://schemas.microsoft.com/office/drawing/2014/main" id="{53A534CB-B5DF-CA40-B94D-28534C445D25}"/>
              </a:ext>
            </a:extLst>
          </p:cNvPr>
          <p:cNvPicPr>
            <a:picLocks noChangeAspect="1"/>
          </p:cNvPicPr>
          <p:nvPr/>
        </p:nvPicPr>
        <p:blipFill rotWithShape="1">
          <a:blip r:embed="rId3"/>
          <a:srcRect l="56353" t="22247" r="15121" b="30014"/>
          <a:stretch/>
        </p:blipFill>
        <p:spPr>
          <a:xfrm>
            <a:off x="8226657" y="3248483"/>
            <a:ext cx="2468880" cy="2470882"/>
          </a:xfrm>
          <a:prstGeom prst="rect">
            <a:avLst/>
          </a:prstGeom>
        </p:spPr>
      </p:pic>
      <p:pic>
        <p:nvPicPr>
          <p:cNvPr id="19" name="Picture 18">
            <a:extLst>
              <a:ext uri="{FF2B5EF4-FFF2-40B4-BE49-F238E27FC236}">
                <a16:creationId xmlns:a16="http://schemas.microsoft.com/office/drawing/2014/main" id="{8A37CAFA-E153-734E-A6DF-4E284B7E947B}"/>
              </a:ext>
            </a:extLst>
          </p:cNvPr>
          <p:cNvPicPr>
            <a:picLocks noChangeAspect="1"/>
          </p:cNvPicPr>
          <p:nvPr/>
        </p:nvPicPr>
        <p:blipFill rotWithShape="1">
          <a:blip r:embed="rId4"/>
          <a:srcRect l="257" t="1" r="63632" b="54861"/>
          <a:stretch/>
        </p:blipFill>
        <p:spPr>
          <a:xfrm>
            <a:off x="1507075" y="3250485"/>
            <a:ext cx="2468880" cy="2468880"/>
          </a:xfrm>
          <a:prstGeom prst="rect">
            <a:avLst/>
          </a:prstGeom>
        </p:spPr>
      </p:pic>
    </p:spTree>
    <p:extLst>
      <p:ext uri="{BB962C8B-B14F-4D97-AF65-F5344CB8AC3E}">
        <p14:creationId xmlns:p14="http://schemas.microsoft.com/office/powerpoint/2010/main" val="872986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6CC36D-28B5-5A4F-97AF-F6778A8CD944}"/>
              </a:ext>
            </a:extLst>
          </p:cNvPr>
          <p:cNvPicPr>
            <a:picLocks noChangeAspect="1"/>
          </p:cNvPicPr>
          <p:nvPr/>
        </p:nvPicPr>
        <p:blipFill>
          <a:blip r:embed="rId2"/>
          <a:stretch>
            <a:fillRect/>
          </a:stretch>
        </p:blipFill>
        <p:spPr>
          <a:xfrm>
            <a:off x="1912689" y="311090"/>
            <a:ext cx="6258188" cy="6258188"/>
          </a:xfrm>
          <a:prstGeom prst="rect">
            <a:avLst/>
          </a:prstGeom>
        </p:spPr>
      </p:pic>
    </p:spTree>
    <p:extLst>
      <p:ext uri="{BB962C8B-B14F-4D97-AF65-F5344CB8AC3E}">
        <p14:creationId xmlns:p14="http://schemas.microsoft.com/office/powerpoint/2010/main" val="3033326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FEAE-0E59-DB44-92F5-B9A25FD20F24}"/>
              </a:ext>
            </a:extLst>
          </p:cNvPr>
          <p:cNvSpPr>
            <a:spLocks noGrp="1"/>
          </p:cNvSpPr>
          <p:nvPr>
            <p:ph type="ctrTitle"/>
          </p:nvPr>
        </p:nvSpPr>
        <p:spPr/>
        <p:txBody>
          <a:bodyPr/>
          <a:lstStyle/>
          <a:p>
            <a:r>
              <a:rPr lang="en-US" dirty="0"/>
              <a:t>Annual Planning</a:t>
            </a:r>
          </a:p>
        </p:txBody>
      </p:sp>
      <p:sp>
        <p:nvSpPr>
          <p:cNvPr id="3" name="Subtitle 2">
            <a:extLst>
              <a:ext uri="{FF2B5EF4-FFF2-40B4-BE49-F238E27FC236}">
                <a16:creationId xmlns:a16="http://schemas.microsoft.com/office/drawing/2014/main" id="{58D5F618-11E4-394B-90DB-4ADB50B4124B}"/>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250321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88020-93E6-6E4A-9808-246340D9F93E}"/>
              </a:ext>
            </a:extLst>
          </p:cNvPr>
          <p:cNvSpPr>
            <a:spLocks noGrp="1"/>
          </p:cNvSpPr>
          <p:nvPr>
            <p:ph type="title"/>
          </p:nvPr>
        </p:nvSpPr>
        <p:spPr/>
        <p:txBody>
          <a:bodyPr/>
          <a:lstStyle/>
          <a:p>
            <a:r>
              <a:rPr lang="en-US" dirty="0"/>
              <a:t>Why Annual Planning Matters</a:t>
            </a:r>
          </a:p>
        </p:txBody>
      </p:sp>
      <p:sp>
        <p:nvSpPr>
          <p:cNvPr id="3" name="Content Placeholder 2">
            <a:extLst>
              <a:ext uri="{FF2B5EF4-FFF2-40B4-BE49-F238E27FC236}">
                <a16:creationId xmlns:a16="http://schemas.microsoft.com/office/drawing/2014/main" id="{5836DD41-717D-7044-AA6A-C10E5CBC76B5}"/>
              </a:ext>
            </a:extLst>
          </p:cNvPr>
          <p:cNvSpPr>
            <a:spLocks noGrp="1"/>
          </p:cNvSpPr>
          <p:nvPr>
            <p:ph sz="half" idx="1"/>
          </p:nvPr>
        </p:nvSpPr>
        <p:spPr/>
        <p:txBody>
          <a:bodyPr>
            <a:normAutofit/>
          </a:bodyPr>
          <a:lstStyle/>
          <a:p>
            <a:r>
              <a:rPr lang="en-US" dirty="0"/>
              <a:t>In the job description</a:t>
            </a:r>
          </a:p>
          <a:p>
            <a:endParaRPr lang="en-US" dirty="0"/>
          </a:p>
          <a:p>
            <a:r>
              <a:rPr lang="en-US" dirty="0"/>
              <a:t>To identify goals for recruiting &amp; retention</a:t>
            </a:r>
          </a:p>
          <a:p>
            <a:endParaRPr lang="en-US" dirty="0"/>
          </a:p>
          <a:p>
            <a:r>
              <a:rPr lang="en-US" dirty="0"/>
              <a:t>To identify resources for accomplishing goals</a:t>
            </a:r>
          </a:p>
          <a:p>
            <a:endParaRPr lang="en-US" dirty="0"/>
          </a:p>
          <a:p>
            <a:endParaRPr lang="en-US" dirty="0"/>
          </a:p>
        </p:txBody>
      </p:sp>
      <p:sp>
        <p:nvSpPr>
          <p:cNvPr id="4" name="Content Placeholder 3">
            <a:extLst>
              <a:ext uri="{FF2B5EF4-FFF2-40B4-BE49-F238E27FC236}">
                <a16:creationId xmlns:a16="http://schemas.microsoft.com/office/drawing/2014/main" id="{0D852EDC-577B-0A4B-BCCB-0DBB566651CF}"/>
              </a:ext>
            </a:extLst>
          </p:cNvPr>
          <p:cNvSpPr>
            <a:spLocks noGrp="1"/>
          </p:cNvSpPr>
          <p:nvPr>
            <p:ph sz="half" idx="2"/>
          </p:nvPr>
        </p:nvSpPr>
        <p:spPr/>
        <p:txBody>
          <a:bodyPr>
            <a:normAutofit/>
          </a:bodyPr>
          <a:lstStyle/>
          <a:p>
            <a:r>
              <a:rPr lang="en-US" dirty="0"/>
              <a:t>Accountability</a:t>
            </a:r>
          </a:p>
          <a:p>
            <a:endParaRPr lang="en-US" dirty="0"/>
          </a:p>
          <a:p>
            <a:r>
              <a:rPr lang="en-US" dirty="0"/>
              <a:t>Manageability</a:t>
            </a:r>
          </a:p>
          <a:p>
            <a:endParaRPr lang="en-US" dirty="0"/>
          </a:p>
          <a:p>
            <a:r>
              <a:rPr lang="en-US" dirty="0"/>
              <a:t>Continuity</a:t>
            </a:r>
          </a:p>
          <a:p>
            <a:pPr lvl="1"/>
            <a:r>
              <a:rPr lang="en-US" dirty="0"/>
              <a:t>You might get promoted to National Commander overnight</a:t>
            </a:r>
          </a:p>
        </p:txBody>
      </p:sp>
    </p:spTree>
    <p:extLst>
      <p:ext uri="{BB962C8B-B14F-4D97-AF65-F5344CB8AC3E}">
        <p14:creationId xmlns:p14="http://schemas.microsoft.com/office/powerpoint/2010/main" val="1612711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7F83-1DDE-C146-B30D-6C98E66BF789}"/>
              </a:ext>
            </a:extLst>
          </p:cNvPr>
          <p:cNvSpPr>
            <a:spLocks noGrp="1"/>
          </p:cNvSpPr>
          <p:nvPr>
            <p:ph type="title"/>
          </p:nvPr>
        </p:nvSpPr>
        <p:spPr/>
        <p:txBody>
          <a:bodyPr/>
          <a:lstStyle/>
          <a:p>
            <a:r>
              <a:rPr lang="en-US" dirty="0"/>
              <a:t>Why Goal Setting Matters</a:t>
            </a:r>
          </a:p>
        </p:txBody>
      </p:sp>
      <p:sp>
        <p:nvSpPr>
          <p:cNvPr id="3" name="Content Placeholder 2">
            <a:extLst>
              <a:ext uri="{FF2B5EF4-FFF2-40B4-BE49-F238E27FC236}">
                <a16:creationId xmlns:a16="http://schemas.microsoft.com/office/drawing/2014/main" id="{A720C458-DE00-124E-88DE-8234A7BBDCEB}"/>
              </a:ext>
            </a:extLst>
          </p:cNvPr>
          <p:cNvSpPr>
            <a:spLocks noGrp="1"/>
          </p:cNvSpPr>
          <p:nvPr>
            <p:ph sz="half" idx="1"/>
          </p:nvPr>
        </p:nvSpPr>
        <p:spPr/>
        <p:txBody>
          <a:bodyPr>
            <a:normAutofit/>
          </a:bodyPr>
          <a:lstStyle/>
          <a:p>
            <a:r>
              <a:rPr lang="en-US" dirty="0"/>
              <a:t>Give us a direction to work towards</a:t>
            </a:r>
          </a:p>
          <a:p>
            <a:endParaRPr lang="en-US" dirty="0"/>
          </a:p>
          <a:p>
            <a:r>
              <a:rPr lang="en-US" dirty="0"/>
              <a:t>Lets our leadership share a vision and know that we can see it too</a:t>
            </a:r>
          </a:p>
          <a:p>
            <a:endParaRPr lang="en-US" dirty="0"/>
          </a:p>
          <a:p>
            <a:endParaRPr lang="en-US" dirty="0"/>
          </a:p>
        </p:txBody>
      </p:sp>
      <p:sp>
        <p:nvSpPr>
          <p:cNvPr id="4" name="Content Placeholder 3">
            <a:extLst>
              <a:ext uri="{FF2B5EF4-FFF2-40B4-BE49-F238E27FC236}">
                <a16:creationId xmlns:a16="http://schemas.microsoft.com/office/drawing/2014/main" id="{E67CC8D2-B6F3-0C44-AA00-62B9A8D65508}"/>
              </a:ext>
            </a:extLst>
          </p:cNvPr>
          <p:cNvSpPr>
            <a:spLocks noGrp="1"/>
          </p:cNvSpPr>
          <p:nvPr>
            <p:ph sz="half" idx="2"/>
          </p:nvPr>
        </p:nvSpPr>
        <p:spPr/>
        <p:txBody>
          <a:bodyPr>
            <a:normAutofit/>
          </a:bodyPr>
          <a:lstStyle/>
          <a:p>
            <a:r>
              <a:rPr lang="en-US" dirty="0"/>
              <a:t>Accountability</a:t>
            </a:r>
          </a:p>
          <a:p>
            <a:endParaRPr lang="en-US" dirty="0"/>
          </a:p>
          <a:p>
            <a:r>
              <a:rPr lang="en-US" dirty="0"/>
              <a:t>Manageability</a:t>
            </a:r>
          </a:p>
          <a:p>
            <a:endParaRPr lang="en-US" dirty="0"/>
          </a:p>
          <a:p>
            <a:r>
              <a:rPr lang="en-US" dirty="0"/>
              <a:t>Other thoughts?</a:t>
            </a:r>
          </a:p>
          <a:p>
            <a:endParaRPr lang="en-US" dirty="0"/>
          </a:p>
          <a:p>
            <a:endParaRPr lang="en-US" dirty="0"/>
          </a:p>
        </p:txBody>
      </p:sp>
    </p:spTree>
    <p:extLst>
      <p:ext uri="{BB962C8B-B14F-4D97-AF65-F5344CB8AC3E}">
        <p14:creationId xmlns:p14="http://schemas.microsoft.com/office/powerpoint/2010/main" val="3415583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36722-2CA5-084E-8D9B-FC04F7ED2CCD}"/>
              </a:ext>
            </a:extLst>
          </p:cNvPr>
          <p:cNvSpPr>
            <a:spLocks noGrp="1"/>
          </p:cNvSpPr>
          <p:nvPr>
            <p:ph type="title"/>
          </p:nvPr>
        </p:nvSpPr>
        <p:spPr/>
        <p:txBody>
          <a:bodyPr/>
          <a:lstStyle/>
          <a:p>
            <a:r>
              <a:rPr lang="en-US" dirty="0"/>
              <a:t>Annual Planning Steps</a:t>
            </a:r>
          </a:p>
        </p:txBody>
      </p:sp>
      <p:sp>
        <p:nvSpPr>
          <p:cNvPr id="3" name="Content Placeholder 2">
            <a:extLst>
              <a:ext uri="{FF2B5EF4-FFF2-40B4-BE49-F238E27FC236}">
                <a16:creationId xmlns:a16="http://schemas.microsoft.com/office/drawing/2014/main" id="{13F5C169-A145-2449-8E8E-92AF3B26B2B4}"/>
              </a:ext>
            </a:extLst>
          </p:cNvPr>
          <p:cNvSpPr>
            <a:spLocks noGrp="1"/>
          </p:cNvSpPr>
          <p:nvPr>
            <p:ph sz="half" idx="1"/>
          </p:nvPr>
        </p:nvSpPr>
        <p:spPr/>
        <p:txBody>
          <a:bodyPr>
            <a:normAutofit fontScale="92500" lnSpcReduction="10000"/>
          </a:bodyPr>
          <a:lstStyle/>
          <a:p>
            <a:r>
              <a:rPr lang="en-US" dirty="0"/>
              <a:t>Review Previous Plans</a:t>
            </a:r>
          </a:p>
          <a:p>
            <a:pPr lvl="1"/>
            <a:r>
              <a:rPr lang="en-US" dirty="0"/>
              <a:t>What was accomplished</a:t>
            </a:r>
          </a:p>
          <a:p>
            <a:pPr lvl="1"/>
            <a:r>
              <a:rPr lang="en-US" dirty="0"/>
              <a:t>What wasn’t, &amp; why</a:t>
            </a:r>
          </a:p>
          <a:p>
            <a:pPr lvl="1"/>
            <a:endParaRPr lang="en-US" dirty="0"/>
          </a:p>
          <a:p>
            <a:r>
              <a:rPr lang="en-US" dirty="0"/>
              <a:t>Communicate with Leadership</a:t>
            </a:r>
          </a:p>
          <a:p>
            <a:pPr lvl="1"/>
            <a:r>
              <a:rPr lang="en-US" dirty="0"/>
              <a:t>Revise priorities and objectives</a:t>
            </a:r>
          </a:p>
          <a:p>
            <a:pPr lvl="1"/>
            <a:r>
              <a:rPr lang="en-US" dirty="0"/>
              <a:t>Identify resources &amp; tools</a:t>
            </a:r>
          </a:p>
          <a:p>
            <a:endParaRPr lang="en-US" dirty="0"/>
          </a:p>
          <a:p>
            <a:r>
              <a:rPr lang="en-US" dirty="0"/>
              <a:t>Assemble Plan</a:t>
            </a:r>
          </a:p>
          <a:p>
            <a:pPr lvl="1"/>
            <a:r>
              <a:rPr lang="en-US" dirty="0"/>
              <a:t>Sufficient detail to accomplish goals</a:t>
            </a:r>
          </a:p>
        </p:txBody>
      </p:sp>
      <p:sp>
        <p:nvSpPr>
          <p:cNvPr id="4" name="Content Placeholder 3">
            <a:extLst>
              <a:ext uri="{FF2B5EF4-FFF2-40B4-BE49-F238E27FC236}">
                <a16:creationId xmlns:a16="http://schemas.microsoft.com/office/drawing/2014/main" id="{946DE0CF-42BC-7445-A583-8934E0C25C84}"/>
              </a:ext>
            </a:extLst>
          </p:cNvPr>
          <p:cNvSpPr>
            <a:spLocks noGrp="1"/>
          </p:cNvSpPr>
          <p:nvPr>
            <p:ph sz="half" idx="2"/>
          </p:nvPr>
        </p:nvSpPr>
        <p:spPr/>
        <p:txBody>
          <a:bodyPr>
            <a:normAutofit fontScale="92500" lnSpcReduction="10000"/>
          </a:bodyPr>
          <a:lstStyle/>
          <a:p>
            <a:r>
              <a:rPr lang="en-US" dirty="0"/>
              <a:t>Coordinate Across Echelons</a:t>
            </a:r>
          </a:p>
          <a:p>
            <a:pPr lvl="1"/>
            <a:r>
              <a:rPr lang="en-US" dirty="0"/>
              <a:t>More on this shortly</a:t>
            </a:r>
          </a:p>
          <a:p>
            <a:pPr lvl="1"/>
            <a:endParaRPr lang="en-US" dirty="0"/>
          </a:p>
          <a:p>
            <a:r>
              <a:rPr lang="en-US" dirty="0"/>
              <a:t>Things to Include</a:t>
            </a:r>
          </a:p>
          <a:p>
            <a:pPr lvl="1"/>
            <a:r>
              <a:rPr lang="en-US" dirty="0"/>
              <a:t>Training &amp; evaluation to maintain sufficient personnel</a:t>
            </a:r>
          </a:p>
          <a:p>
            <a:pPr lvl="1"/>
            <a:r>
              <a:rPr lang="en-US" dirty="0"/>
              <a:t>Exercises, including those outside of unit</a:t>
            </a:r>
          </a:p>
          <a:p>
            <a:pPr lvl="1"/>
            <a:r>
              <a:rPr lang="en-US" dirty="0"/>
              <a:t>Relationship building with other organizations &amp; the community</a:t>
            </a:r>
          </a:p>
          <a:p>
            <a:pPr lvl="1"/>
            <a:r>
              <a:rPr lang="en-US" dirty="0"/>
              <a:t>WHO, will do WHAT, by WHEN, and HOW</a:t>
            </a:r>
          </a:p>
        </p:txBody>
      </p:sp>
    </p:spTree>
    <p:extLst>
      <p:ext uri="{BB962C8B-B14F-4D97-AF65-F5344CB8AC3E}">
        <p14:creationId xmlns:p14="http://schemas.microsoft.com/office/powerpoint/2010/main" val="1037347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FEAE-0E59-DB44-92F5-B9A25FD20F24}"/>
              </a:ext>
            </a:extLst>
          </p:cNvPr>
          <p:cNvSpPr>
            <a:spLocks noGrp="1"/>
          </p:cNvSpPr>
          <p:nvPr>
            <p:ph type="ctrTitle"/>
          </p:nvPr>
        </p:nvSpPr>
        <p:spPr>
          <a:xfrm>
            <a:off x="1154955" y="2099733"/>
            <a:ext cx="10044348" cy="2677648"/>
          </a:xfrm>
        </p:spPr>
        <p:txBody>
          <a:bodyPr/>
          <a:lstStyle/>
          <a:p>
            <a:r>
              <a:rPr lang="en-US" sz="4800" dirty="0"/>
              <a:t>INTEGRATION ACROSS ECHELONS</a:t>
            </a:r>
          </a:p>
        </p:txBody>
      </p:sp>
      <p:sp>
        <p:nvSpPr>
          <p:cNvPr id="3" name="Subtitle 2">
            <a:extLst>
              <a:ext uri="{FF2B5EF4-FFF2-40B4-BE49-F238E27FC236}">
                <a16:creationId xmlns:a16="http://schemas.microsoft.com/office/drawing/2014/main" id="{58D5F618-11E4-394B-90DB-4ADB50B4124B}"/>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262794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D6DA0-B2D1-0A43-A321-62EBD581C112}"/>
              </a:ext>
            </a:extLst>
          </p:cNvPr>
          <p:cNvSpPr>
            <a:spLocks noGrp="1"/>
          </p:cNvSpPr>
          <p:nvPr>
            <p:ph type="title"/>
          </p:nvPr>
        </p:nvSpPr>
        <p:spPr/>
        <p:txBody>
          <a:bodyPr/>
          <a:lstStyle/>
          <a:p>
            <a:r>
              <a:rPr lang="en-US" dirty="0"/>
              <a:t>Integration Across Echelons</a:t>
            </a:r>
          </a:p>
        </p:txBody>
      </p:sp>
      <p:sp>
        <p:nvSpPr>
          <p:cNvPr id="3" name="Content Placeholder 2">
            <a:extLst>
              <a:ext uri="{FF2B5EF4-FFF2-40B4-BE49-F238E27FC236}">
                <a16:creationId xmlns:a16="http://schemas.microsoft.com/office/drawing/2014/main" id="{62B501F6-E431-9F47-AC9B-F5D1B55DD079}"/>
              </a:ext>
            </a:extLst>
          </p:cNvPr>
          <p:cNvSpPr>
            <a:spLocks noGrp="1"/>
          </p:cNvSpPr>
          <p:nvPr>
            <p:ph sz="half" idx="1"/>
          </p:nvPr>
        </p:nvSpPr>
        <p:spPr/>
        <p:txBody>
          <a:bodyPr>
            <a:normAutofit fontScale="85000" lnSpcReduction="20000"/>
          </a:bodyPr>
          <a:lstStyle/>
          <a:p>
            <a:r>
              <a:rPr lang="en-US" dirty="0"/>
              <a:t>Strategic Plan Sets Trajectory &amp; Intent</a:t>
            </a:r>
            <a:br>
              <a:rPr lang="en-US" dirty="0"/>
            </a:br>
            <a:r>
              <a:rPr lang="en-US" dirty="0"/>
              <a:t>(Unity of Command)</a:t>
            </a:r>
          </a:p>
          <a:p>
            <a:endParaRPr lang="en-US" dirty="0"/>
          </a:p>
          <a:p>
            <a:r>
              <a:rPr lang="en-US" dirty="0"/>
              <a:t>Commanders Set Staff-Informed Objectives</a:t>
            </a:r>
          </a:p>
          <a:p>
            <a:endParaRPr lang="en-US" dirty="0"/>
          </a:p>
          <a:p>
            <a:r>
              <a:rPr lang="en-US" dirty="0"/>
              <a:t>Goals Support Objectives</a:t>
            </a:r>
          </a:p>
          <a:p>
            <a:endParaRPr lang="en-US" dirty="0"/>
          </a:p>
          <a:p>
            <a:r>
              <a:rPr lang="en-US" dirty="0"/>
              <a:t>Plans Pursue Goals</a:t>
            </a:r>
          </a:p>
          <a:p>
            <a:endParaRPr lang="en-US" dirty="0"/>
          </a:p>
          <a:p>
            <a:r>
              <a:rPr lang="en-US" dirty="0"/>
              <a:t>Plans Roll-Up &amp; Integrate</a:t>
            </a:r>
          </a:p>
        </p:txBody>
      </p:sp>
      <p:sp>
        <p:nvSpPr>
          <p:cNvPr id="4" name="Content Placeholder 3">
            <a:extLst>
              <a:ext uri="{FF2B5EF4-FFF2-40B4-BE49-F238E27FC236}">
                <a16:creationId xmlns:a16="http://schemas.microsoft.com/office/drawing/2014/main" id="{F289E5BE-9465-2B4F-967F-B0B40C4FEF98}"/>
              </a:ext>
            </a:extLst>
          </p:cNvPr>
          <p:cNvSpPr>
            <a:spLocks noGrp="1"/>
          </p:cNvSpPr>
          <p:nvPr>
            <p:ph sz="half" idx="2"/>
          </p:nvPr>
        </p:nvSpPr>
        <p:spPr/>
        <p:txBody>
          <a:bodyPr>
            <a:normAutofit fontScale="85000" lnSpcReduction="20000"/>
          </a:bodyPr>
          <a:lstStyle/>
          <a:p>
            <a:r>
              <a:rPr lang="en-US" dirty="0"/>
              <a:t>Staff Coordinate with Counterparts to Build Efficiency (Unity of Effort)</a:t>
            </a:r>
          </a:p>
          <a:p>
            <a:pPr lvl="1"/>
            <a:r>
              <a:rPr lang="en-US" dirty="0"/>
              <a:t>Training</a:t>
            </a:r>
          </a:p>
          <a:p>
            <a:pPr lvl="1"/>
            <a:r>
              <a:rPr lang="en-US" dirty="0"/>
              <a:t>Exercises</a:t>
            </a:r>
          </a:p>
          <a:p>
            <a:pPr lvl="1"/>
            <a:r>
              <a:rPr lang="en-US" dirty="0"/>
              <a:t>Alerting &amp; Responding</a:t>
            </a:r>
          </a:p>
          <a:p>
            <a:endParaRPr lang="en-US" dirty="0"/>
          </a:p>
          <a:p>
            <a:r>
              <a:rPr lang="en-US" dirty="0"/>
              <a:t>Relationship Management Synergy</a:t>
            </a:r>
          </a:p>
          <a:p>
            <a:pPr lvl="1"/>
            <a:r>
              <a:rPr lang="en-US" dirty="0"/>
              <a:t>Units make local contacts</a:t>
            </a:r>
          </a:p>
          <a:p>
            <a:pPr lvl="1"/>
            <a:r>
              <a:rPr lang="en-US" dirty="0"/>
              <a:t>Units share with counterparts</a:t>
            </a:r>
          </a:p>
          <a:p>
            <a:pPr lvl="1"/>
            <a:r>
              <a:rPr lang="en-US" dirty="0"/>
              <a:t>Groups/Wings make area/statewide contacts</a:t>
            </a:r>
          </a:p>
          <a:p>
            <a:pPr lvl="1"/>
            <a:r>
              <a:rPr lang="en-US" dirty="0"/>
              <a:t>Coordination makes this easier</a:t>
            </a:r>
          </a:p>
          <a:p>
            <a:pPr lvl="1"/>
            <a:endParaRPr lang="en-US" dirty="0"/>
          </a:p>
          <a:p>
            <a:endParaRPr lang="en-US" dirty="0"/>
          </a:p>
        </p:txBody>
      </p:sp>
    </p:spTree>
    <p:extLst>
      <p:ext uri="{BB962C8B-B14F-4D97-AF65-F5344CB8AC3E}">
        <p14:creationId xmlns:p14="http://schemas.microsoft.com/office/powerpoint/2010/main" val="690575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6" name="Straight Connector 75">
            <a:extLst>
              <a:ext uri="{FF2B5EF4-FFF2-40B4-BE49-F238E27FC236}">
                <a16:creationId xmlns:a16="http://schemas.microsoft.com/office/drawing/2014/main" id="{4196F23A-BFFB-BD47-BD53-8C466DBE82D2}"/>
              </a:ext>
            </a:extLst>
          </p:cNvPr>
          <p:cNvCxnSpPr>
            <a:cxnSpLocks/>
          </p:cNvCxnSpPr>
          <p:nvPr/>
        </p:nvCxnSpPr>
        <p:spPr>
          <a:xfrm>
            <a:off x="6680002" y="1163920"/>
            <a:ext cx="0" cy="274320"/>
          </a:xfrm>
          <a:prstGeom prst="line">
            <a:avLst/>
          </a:prstGeom>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871A8440-F461-8743-8CA4-871C79F36F13}"/>
              </a:ext>
            </a:extLst>
          </p:cNvPr>
          <p:cNvCxnSpPr>
            <a:cxnSpLocks/>
          </p:cNvCxnSpPr>
          <p:nvPr/>
        </p:nvCxnSpPr>
        <p:spPr>
          <a:xfrm>
            <a:off x="5665773" y="813749"/>
            <a:ext cx="0" cy="1775719"/>
          </a:xfrm>
          <a:prstGeom prst="line">
            <a:avLst/>
          </a:prstGeom>
        </p:spPr>
        <p:style>
          <a:lnRef idx="1">
            <a:schemeClr val="dk1"/>
          </a:lnRef>
          <a:fillRef idx="0">
            <a:schemeClr val="dk1"/>
          </a:fillRef>
          <a:effectRef idx="0">
            <a:schemeClr val="dk1"/>
          </a:effectRef>
          <a:fontRef idx="minor">
            <a:schemeClr val="tx1"/>
          </a:fontRef>
        </p:style>
      </p:cxnSp>
      <p:sp>
        <p:nvSpPr>
          <p:cNvPr id="4" name="Rounded Rectangle 3">
            <a:extLst>
              <a:ext uri="{FF2B5EF4-FFF2-40B4-BE49-F238E27FC236}">
                <a16:creationId xmlns:a16="http://schemas.microsoft.com/office/drawing/2014/main" id="{93349641-E4C7-C041-A4E5-4A9C0F653C46}"/>
              </a:ext>
            </a:extLst>
          </p:cNvPr>
          <p:cNvSpPr/>
          <p:nvPr/>
        </p:nvSpPr>
        <p:spPr>
          <a:xfrm>
            <a:off x="4497940" y="444730"/>
            <a:ext cx="2393879" cy="71919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Region/CC</a:t>
            </a:r>
          </a:p>
        </p:txBody>
      </p:sp>
      <p:sp>
        <p:nvSpPr>
          <p:cNvPr id="5" name="Rounded Rectangle 4">
            <a:extLst>
              <a:ext uri="{FF2B5EF4-FFF2-40B4-BE49-F238E27FC236}">
                <a16:creationId xmlns:a16="http://schemas.microsoft.com/office/drawing/2014/main" id="{13FF76A5-F657-DB45-9179-BBDB60D12365}"/>
              </a:ext>
            </a:extLst>
          </p:cNvPr>
          <p:cNvSpPr/>
          <p:nvPr/>
        </p:nvSpPr>
        <p:spPr>
          <a:xfrm>
            <a:off x="6389169" y="1448561"/>
            <a:ext cx="2393879" cy="71919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Region/DO/DOS</a:t>
            </a:r>
          </a:p>
        </p:txBody>
      </p:sp>
      <p:cxnSp>
        <p:nvCxnSpPr>
          <p:cNvPr id="19" name="Straight Connector 18">
            <a:extLst>
              <a:ext uri="{FF2B5EF4-FFF2-40B4-BE49-F238E27FC236}">
                <a16:creationId xmlns:a16="http://schemas.microsoft.com/office/drawing/2014/main" id="{2134ADE8-E9F0-A14A-BB26-D1D3D0172BCA}"/>
              </a:ext>
            </a:extLst>
          </p:cNvPr>
          <p:cNvCxnSpPr>
            <a:cxnSpLocks/>
          </p:cNvCxnSpPr>
          <p:nvPr/>
        </p:nvCxnSpPr>
        <p:spPr>
          <a:xfrm>
            <a:off x="1719552" y="2293461"/>
            <a:ext cx="7892441" cy="0"/>
          </a:xfrm>
          <a:prstGeom prst="line">
            <a:avLst/>
          </a:prstGeom>
        </p:spPr>
        <p:style>
          <a:lnRef idx="1">
            <a:schemeClr val="dk1"/>
          </a:lnRef>
          <a:fillRef idx="0">
            <a:schemeClr val="dk1"/>
          </a:fillRef>
          <a:effectRef idx="0">
            <a:schemeClr val="dk1"/>
          </a:effectRef>
          <a:fontRef idx="minor">
            <a:schemeClr val="tx1"/>
          </a:fontRef>
        </p:style>
      </p:cxnSp>
      <p:grpSp>
        <p:nvGrpSpPr>
          <p:cNvPr id="40" name="Group 39">
            <a:extLst>
              <a:ext uri="{FF2B5EF4-FFF2-40B4-BE49-F238E27FC236}">
                <a16:creationId xmlns:a16="http://schemas.microsoft.com/office/drawing/2014/main" id="{F9625A9C-D606-D449-9499-C20F0D6895F7}"/>
              </a:ext>
            </a:extLst>
          </p:cNvPr>
          <p:cNvGrpSpPr/>
          <p:nvPr/>
        </p:nvGrpSpPr>
        <p:grpSpPr>
          <a:xfrm>
            <a:off x="102740" y="2589468"/>
            <a:ext cx="4094080" cy="3684997"/>
            <a:chOff x="344183" y="2845941"/>
            <a:chExt cx="4094080" cy="3684997"/>
          </a:xfrm>
        </p:grpSpPr>
        <p:cxnSp>
          <p:nvCxnSpPr>
            <p:cNvPr id="32" name="Straight Connector 31">
              <a:extLst>
                <a:ext uri="{FF2B5EF4-FFF2-40B4-BE49-F238E27FC236}">
                  <a16:creationId xmlns:a16="http://schemas.microsoft.com/office/drawing/2014/main" id="{EC9D241D-D8E8-9C4E-AD16-9AB30B4FB0BD}"/>
                </a:ext>
              </a:extLst>
            </p:cNvPr>
            <p:cNvCxnSpPr>
              <a:cxnSpLocks/>
              <a:endCxn id="22" idx="0"/>
            </p:cNvCxnSpPr>
            <p:nvPr/>
          </p:nvCxnSpPr>
          <p:spPr>
            <a:xfrm>
              <a:off x="2995945" y="4794606"/>
              <a:ext cx="0" cy="175517"/>
            </a:xfrm>
            <a:prstGeom prst="line">
              <a:avLst/>
            </a:prstGeom>
          </p:spPr>
          <p:style>
            <a:lnRef idx="1">
              <a:schemeClr val="dk1"/>
            </a:lnRef>
            <a:fillRef idx="0">
              <a:schemeClr val="dk1"/>
            </a:fillRef>
            <a:effectRef idx="0">
              <a:schemeClr val="dk1"/>
            </a:effectRef>
            <a:fontRef idx="minor">
              <a:schemeClr val="tx1"/>
            </a:fontRef>
          </p:style>
        </p:cxnSp>
        <p:sp>
          <p:nvSpPr>
            <p:cNvPr id="17" name="Rounded Rectangle 16">
              <a:extLst>
                <a:ext uri="{FF2B5EF4-FFF2-40B4-BE49-F238E27FC236}">
                  <a16:creationId xmlns:a16="http://schemas.microsoft.com/office/drawing/2014/main" id="{77D3C4B6-3D7D-7344-B6C1-9EA723BEF7A9}"/>
                </a:ext>
              </a:extLst>
            </p:cNvPr>
            <p:cNvSpPr/>
            <p:nvPr/>
          </p:nvSpPr>
          <p:spPr>
            <a:xfrm>
              <a:off x="963543" y="5811747"/>
              <a:ext cx="1280160" cy="7191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XX-002/</a:t>
              </a:r>
              <a:br>
                <a:rPr lang="en-US" sz="1400" dirty="0"/>
              </a:br>
              <a:r>
                <a:rPr lang="en-US" sz="1400" dirty="0"/>
                <a:t>DO/DOS</a:t>
              </a:r>
            </a:p>
          </p:txBody>
        </p:sp>
        <p:cxnSp>
          <p:nvCxnSpPr>
            <p:cNvPr id="37" name="Straight Connector 36">
              <a:extLst>
                <a:ext uri="{FF2B5EF4-FFF2-40B4-BE49-F238E27FC236}">
                  <a16:creationId xmlns:a16="http://schemas.microsoft.com/office/drawing/2014/main" id="{74B51BA1-070D-614E-9D66-1D6C3CD5E1FF}"/>
                </a:ext>
              </a:extLst>
            </p:cNvPr>
            <p:cNvCxnSpPr>
              <a:cxnSpLocks/>
            </p:cNvCxnSpPr>
            <p:nvPr/>
          </p:nvCxnSpPr>
          <p:spPr>
            <a:xfrm>
              <a:off x="3395267" y="5687604"/>
              <a:ext cx="0" cy="122433"/>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547305FE-3EAF-264A-88C6-FAE8E6391A90}"/>
                </a:ext>
              </a:extLst>
            </p:cNvPr>
            <p:cNvCxnSpPr>
              <a:cxnSpLocks/>
            </p:cNvCxnSpPr>
            <p:nvPr/>
          </p:nvCxnSpPr>
          <p:spPr>
            <a:xfrm>
              <a:off x="984263" y="4794606"/>
              <a:ext cx="2011680" cy="0"/>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05C090AF-F4A3-B04B-84F4-C9C4732F1748}"/>
                </a:ext>
              </a:extLst>
            </p:cNvPr>
            <p:cNvCxnSpPr>
              <a:cxnSpLocks/>
            </p:cNvCxnSpPr>
            <p:nvPr/>
          </p:nvCxnSpPr>
          <p:spPr>
            <a:xfrm>
              <a:off x="2674365" y="3559137"/>
              <a:ext cx="0" cy="208055"/>
            </a:xfrm>
            <a:prstGeom prst="line">
              <a:avLst/>
            </a:prstGeom>
          </p:spPr>
          <p:style>
            <a:lnRef idx="1">
              <a:schemeClr val="dk1"/>
            </a:lnRef>
            <a:fillRef idx="0">
              <a:schemeClr val="dk1"/>
            </a:fillRef>
            <a:effectRef idx="0">
              <a:schemeClr val="dk1"/>
            </a:effectRef>
            <a:fontRef idx="minor">
              <a:schemeClr val="tx1"/>
            </a:fontRef>
          </p:style>
        </p:cxnSp>
        <p:sp>
          <p:nvSpPr>
            <p:cNvPr id="7" name="Rounded Rectangle 6">
              <a:extLst>
                <a:ext uri="{FF2B5EF4-FFF2-40B4-BE49-F238E27FC236}">
                  <a16:creationId xmlns:a16="http://schemas.microsoft.com/office/drawing/2014/main" id="{7F6B6B72-2119-7641-A623-08DB95F4DBEE}"/>
                </a:ext>
              </a:extLst>
            </p:cNvPr>
            <p:cNvSpPr/>
            <p:nvPr/>
          </p:nvSpPr>
          <p:spPr>
            <a:xfrm>
              <a:off x="2243703" y="3767192"/>
              <a:ext cx="2194560" cy="71919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XXWG/DO/DOS</a:t>
              </a:r>
            </a:p>
          </p:txBody>
        </p:sp>
        <p:sp>
          <p:nvSpPr>
            <p:cNvPr id="22" name="Rounded Rectangle 21">
              <a:extLst>
                <a:ext uri="{FF2B5EF4-FFF2-40B4-BE49-F238E27FC236}">
                  <a16:creationId xmlns:a16="http://schemas.microsoft.com/office/drawing/2014/main" id="{2A7A8E13-200C-9041-94D5-BC3CC5894E10}"/>
                </a:ext>
              </a:extLst>
            </p:cNvPr>
            <p:cNvSpPr/>
            <p:nvPr/>
          </p:nvSpPr>
          <p:spPr>
            <a:xfrm>
              <a:off x="2355865" y="4970123"/>
              <a:ext cx="1280160" cy="71919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XX-003/CC</a:t>
              </a:r>
            </a:p>
          </p:txBody>
        </p:sp>
        <p:sp>
          <p:nvSpPr>
            <p:cNvPr id="23" name="Rounded Rectangle 22">
              <a:extLst>
                <a:ext uri="{FF2B5EF4-FFF2-40B4-BE49-F238E27FC236}">
                  <a16:creationId xmlns:a16="http://schemas.microsoft.com/office/drawing/2014/main" id="{BD379F39-B55C-EC48-AFC8-A89DA35AD908}"/>
                </a:ext>
              </a:extLst>
            </p:cNvPr>
            <p:cNvSpPr/>
            <p:nvPr/>
          </p:nvSpPr>
          <p:spPr>
            <a:xfrm>
              <a:off x="2975225" y="5811747"/>
              <a:ext cx="1280160" cy="7191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XX-003/</a:t>
              </a:r>
              <a:br>
                <a:rPr lang="en-US" sz="1400" dirty="0"/>
              </a:br>
              <a:r>
                <a:rPr lang="en-US" sz="1400" dirty="0"/>
                <a:t>DO/DOS</a:t>
              </a:r>
            </a:p>
          </p:txBody>
        </p:sp>
        <p:cxnSp>
          <p:nvCxnSpPr>
            <p:cNvPr id="35" name="Straight Connector 34">
              <a:extLst>
                <a:ext uri="{FF2B5EF4-FFF2-40B4-BE49-F238E27FC236}">
                  <a16:creationId xmlns:a16="http://schemas.microsoft.com/office/drawing/2014/main" id="{5341BB7C-2B95-9945-9BE0-BD69ACC98840}"/>
                </a:ext>
              </a:extLst>
            </p:cNvPr>
            <p:cNvCxnSpPr>
              <a:cxnSpLocks/>
            </p:cNvCxnSpPr>
            <p:nvPr/>
          </p:nvCxnSpPr>
          <p:spPr>
            <a:xfrm>
              <a:off x="1352421" y="5689314"/>
              <a:ext cx="0" cy="122433"/>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959BE11C-D068-C240-BF91-3D1B0CFF113B}"/>
                </a:ext>
              </a:extLst>
            </p:cNvPr>
            <p:cNvCxnSpPr>
              <a:cxnSpLocks/>
              <a:endCxn id="16" idx="0"/>
            </p:cNvCxnSpPr>
            <p:nvPr/>
          </p:nvCxnSpPr>
          <p:spPr>
            <a:xfrm>
              <a:off x="984263" y="4794606"/>
              <a:ext cx="0" cy="175517"/>
            </a:xfrm>
            <a:prstGeom prst="line">
              <a:avLst/>
            </a:prstGeom>
          </p:spPr>
          <p:style>
            <a:lnRef idx="1">
              <a:schemeClr val="dk1"/>
            </a:lnRef>
            <a:fillRef idx="0">
              <a:schemeClr val="dk1"/>
            </a:fillRef>
            <a:effectRef idx="0">
              <a:schemeClr val="dk1"/>
            </a:effectRef>
            <a:fontRef idx="minor">
              <a:schemeClr val="tx1"/>
            </a:fontRef>
          </p:style>
        </p:cxnSp>
        <p:sp>
          <p:nvSpPr>
            <p:cNvPr id="6" name="Rounded Rectangle 5">
              <a:extLst>
                <a:ext uri="{FF2B5EF4-FFF2-40B4-BE49-F238E27FC236}">
                  <a16:creationId xmlns:a16="http://schemas.microsoft.com/office/drawing/2014/main" id="{971FFF1D-8703-2247-8F3A-E5CD23D9290E}"/>
                </a:ext>
              </a:extLst>
            </p:cNvPr>
            <p:cNvSpPr/>
            <p:nvPr/>
          </p:nvSpPr>
          <p:spPr>
            <a:xfrm>
              <a:off x="863716" y="2845941"/>
              <a:ext cx="2194560" cy="71919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XXWG/CC</a:t>
              </a:r>
            </a:p>
          </p:txBody>
        </p:sp>
        <p:cxnSp>
          <p:nvCxnSpPr>
            <p:cNvPr id="25" name="Straight Connector 24">
              <a:extLst>
                <a:ext uri="{FF2B5EF4-FFF2-40B4-BE49-F238E27FC236}">
                  <a16:creationId xmlns:a16="http://schemas.microsoft.com/office/drawing/2014/main" id="{3784DBD5-3BC0-CE42-86CF-69D9AEF7068D}"/>
                </a:ext>
              </a:extLst>
            </p:cNvPr>
            <p:cNvCxnSpPr>
              <a:cxnSpLocks/>
            </p:cNvCxnSpPr>
            <p:nvPr/>
          </p:nvCxnSpPr>
          <p:spPr>
            <a:xfrm flipH="1">
              <a:off x="1960996" y="3565132"/>
              <a:ext cx="0" cy="1229474"/>
            </a:xfrm>
            <a:prstGeom prst="line">
              <a:avLst/>
            </a:prstGeom>
          </p:spPr>
          <p:style>
            <a:lnRef idx="1">
              <a:schemeClr val="dk1"/>
            </a:lnRef>
            <a:fillRef idx="0">
              <a:schemeClr val="dk1"/>
            </a:fillRef>
            <a:effectRef idx="0">
              <a:schemeClr val="dk1"/>
            </a:effectRef>
            <a:fontRef idx="minor">
              <a:schemeClr val="tx1"/>
            </a:fontRef>
          </p:style>
        </p:cxnSp>
        <p:sp>
          <p:nvSpPr>
            <p:cNvPr id="16" name="Rounded Rectangle 15">
              <a:extLst>
                <a:ext uri="{FF2B5EF4-FFF2-40B4-BE49-F238E27FC236}">
                  <a16:creationId xmlns:a16="http://schemas.microsoft.com/office/drawing/2014/main" id="{783406CB-284C-C241-8C37-DD89FAB4B801}"/>
                </a:ext>
              </a:extLst>
            </p:cNvPr>
            <p:cNvSpPr/>
            <p:nvPr/>
          </p:nvSpPr>
          <p:spPr>
            <a:xfrm>
              <a:off x="344183" y="4970123"/>
              <a:ext cx="1280160" cy="71919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XX-002/CC</a:t>
              </a:r>
            </a:p>
          </p:txBody>
        </p:sp>
      </p:grpSp>
      <p:grpSp>
        <p:nvGrpSpPr>
          <p:cNvPr id="41" name="Group 40">
            <a:extLst>
              <a:ext uri="{FF2B5EF4-FFF2-40B4-BE49-F238E27FC236}">
                <a16:creationId xmlns:a16="http://schemas.microsoft.com/office/drawing/2014/main" id="{BCB83930-59FA-0045-86FE-0B8A26459697}"/>
              </a:ext>
            </a:extLst>
          </p:cNvPr>
          <p:cNvGrpSpPr/>
          <p:nvPr/>
        </p:nvGrpSpPr>
        <p:grpSpPr>
          <a:xfrm>
            <a:off x="7995180" y="2599742"/>
            <a:ext cx="4094080" cy="3684997"/>
            <a:chOff x="344183" y="2845941"/>
            <a:chExt cx="4094080" cy="3684997"/>
          </a:xfrm>
        </p:grpSpPr>
        <p:cxnSp>
          <p:nvCxnSpPr>
            <p:cNvPr id="52" name="Straight Connector 51">
              <a:extLst>
                <a:ext uri="{FF2B5EF4-FFF2-40B4-BE49-F238E27FC236}">
                  <a16:creationId xmlns:a16="http://schemas.microsoft.com/office/drawing/2014/main" id="{EE08D2BA-DFB0-4C40-9534-D84B12CE9365}"/>
                </a:ext>
              </a:extLst>
            </p:cNvPr>
            <p:cNvCxnSpPr>
              <a:cxnSpLocks/>
            </p:cNvCxnSpPr>
            <p:nvPr/>
          </p:nvCxnSpPr>
          <p:spPr>
            <a:xfrm>
              <a:off x="1352421" y="5689314"/>
              <a:ext cx="0" cy="122433"/>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4A20653D-7DD8-F64D-8B50-64818DECCAA5}"/>
                </a:ext>
              </a:extLst>
            </p:cNvPr>
            <p:cNvCxnSpPr>
              <a:cxnSpLocks/>
            </p:cNvCxnSpPr>
            <p:nvPr/>
          </p:nvCxnSpPr>
          <p:spPr>
            <a:xfrm>
              <a:off x="2674365" y="3559137"/>
              <a:ext cx="0" cy="208055"/>
            </a:xfrm>
            <a:prstGeom prst="line">
              <a:avLst/>
            </a:prstGeom>
          </p:spPr>
          <p:style>
            <a:lnRef idx="1">
              <a:schemeClr val="dk1"/>
            </a:lnRef>
            <a:fillRef idx="0">
              <a:schemeClr val="dk1"/>
            </a:fillRef>
            <a:effectRef idx="0">
              <a:schemeClr val="dk1"/>
            </a:effectRef>
            <a:fontRef idx="minor">
              <a:schemeClr val="tx1"/>
            </a:fontRef>
          </p:style>
        </p:cxnSp>
        <p:sp>
          <p:nvSpPr>
            <p:cNvPr id="45" name="Rounded Rectangle 44">
              <a:extLst>
                <a:ext uri="{FF2B5EF4-FFF2-40B4-BE49-F238E27FC236}">
                  <a16:creationId xmlns:a16="http://schemas.microsoft.com/office/drawing/2014/main" id="{AE9A6015-27E4-C245-B498-198607C7735C}"/>
                </a:ext>
              </a:extLst>
            </p:cNvPr>
            <p:cNvSpPr/>
            <p:nvPr/>
          </p:nvSpPr>
          <p:spPr>
            <a:xfrm>
              <a:off x="963543" y="5811747"/>
              <a:ext cx="1280160" cy="7191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ZZ-022/</a:t>
              </a:r>
            </a:p>
            <a:p>
              <a:pPr algn="ctr"/>
              <a:r>
                <a:rPr lang="en-US" sz="1400" dirty="0"/>
                <a:t>DO/DOS</a:t>
              </a:r>
            </a:p>
          </p:txBody>
        </p:sp>
        <p:sp>
          <p:nvSpPr>
            <p:cNvPr id="43" name="Rounded Rectangle 42">
              <a:extLst>
                <a:ext uri="{FF2B5EF4-FFF2-40B4-BE49-F238E27FC236}">
                  <a16:creationId xmlns:a16="http://schemas.microsoft.com/office/drawing/2014/main" id="{8A408E27-38DB-9244-847F-19D14CB0AE86}"/>
                </a:ext>
              </a:extLst>
            </p:cNvPr>
            <p:cNvSpPr/>
            <p:nvPr/>
          </p:nvSpPr>
          <p:spPr>
            <a:xfrm>
              <a:off x="2243703" y="3767192"/>
              <a:ext cx="2194560" cy="71919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ZZWG/DO/DOS</a:t>
              </a:r>
            </a:p>
          </p:txBody>
        </p:sp>
        <p:cxnSp>
          <p:nvCxnSpPr>
            <p:cNvPr id="46" name="Straight Connector 45">
              <a:extLst>
                <a:ext uri="{FF2B5EF4-FFF2-40B4-BE49-F238E27FC236}">
                  <a16:creationId xmlns:a16="http://schemas.microsoft.com/office/drawing/2014/main" id="{64E8ED6A-6668-8F46-AFD1-57E92D2563C1}"/>
                </a:ext>
              </a:extLst>
            </p:cNvPr>
            <p:cNvCxnSpPr>
              <a:cxnSpLocks/>
            </p:cNvCxnSpPr>
            <p:nvPr/>
          </p:nvCxnSpPr>
          <p:spPr>
            <a:xfrm>
              <a:off x="984263" y="4794606"/>
              <a:ext cx="2011680" cy="0"/>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CFD398D5-71EE-6C47-A83B-A01D0B782D56}"/>
                </a:ext>
              </a:extLst>
            </p:cNvPr>
            <p:cNvCxnSpPr>
              <a:cxnSpLocks/>
            </p:cNvCxnSpPr>
            <p:nvPr/>
          </p:nvCxnSpPr>
          <p:spPr>
            <a:xfrm>
              <a:off x="3395267" y="5687604"/>
              <a:ext cx="0" cy="122433"/>
            </a:xfrm>
            <a:prstGeom prst="line">
              <a:avLst/>
            </a:prstGeom>
          </p:spPr>
          <p:style>
            <a:lnRef idx="1">
              <a:schemeClr val="dk1"/>
            </a:lnRef>
            <a:fillRef idx="0">
              <a:schemeClr val="dk1"/>
            </a:fillRef>
            <a:effectRef idx="0">
              <a:schemeClr val="dk1"/>
            </a:effectRef>
            <a:fontRef idx="minor">
              <a:schemeClr val="tx1"/>
            </a:fontRef>
          </p:style>
        </p:cxnSp>
        <p:sp>
          <p:nvSpPr>
            <p:cNvPr id="48" name="Rounded Rectangle 47">
              <a:extLst>
                <a:ext uri="{FF2B5EF4-FFF2-40B4-BE49-F238E27FC236}">
                  <a16:creationId xmlns:a16="http://schemas.microsoft.com/office/drawing/2014/main" id="{2AD97D72-6B15-1241-A48C-2E9904D1C692}"/>
                </a:ext>
              </a:extLst>
            </p:cNvPr>
            <p:cNvSpPr/>
            <p:nvPr/>
          </p:nvSpPr>
          <p:spPr>
            <a:xfrm>
              <a:off x="2975225" y="5811747"/>
              <a:ext cx="1280160" cy="7191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ZZ-023/</a:t>
              </a:r>
            </a:p>
            <a:p>
              <a:pPr algn="ctr"/>
              <a:r>
                <a:rPr lang="en-US" sz="1400" dirty="0"/>
                <a:t>DO/DOS</a:t>
              </a:r>
            </a:p>
          </p:txBody>
        </p:sp>
        <p:cxnSp>
          <p:nvCxnSpPr>
            <p:cNvPr id="49" name="Straight Connector 48">
              <a:extLst>
                <a:ext uri="{FF2B5EF4-FFF2-40B4-BE49-F238E27FC236}">
                  <a16:creationId xmlns:a16="http://schemas.microsoft.com/office/drawing/2014/main" id="{EB4115AF-7AB4-D44A-9CF8-D2B8CFECD4DD}"/>
                </a:ext>
              </a:extLst>
            </p:cNvPr>
            <p:cNvCxnSpPr>
              <a:cxnSpLocks/>
            </p:cNvCxnSpPr>
            <p:nvPr/>
          </p:nvCxnSpPr>
          <p:spPr>
            <a:xfrm flipH="1">
              <a:off x="1960996" y="3565132"/>
              <a:ext cx="0" cy="1229474"/>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89112FCF-AF25-FF4E-A40E-FA7C6114BB3E}"/>
                </a:ext>
              </a:extLst>
            </p:cNvPr>
            <p:cNvCxnSpPr>
              <a:cxnSpLocks/>
              <a:endCxn id="44" idx="0"/>
            </p:cNvCxnSpPr>
            <p:nvPr/>
          </p:nvCxnSpPr>
          <p:spPr>
            <a:xfrm>
              <a:off x="984263" y="4794606"/>
              <a:ext cx="0" cy="175517"/>
            </a:xfrm>
            <a:prstGeom prst="line">
              <a:avLst/>
            </a:prstGeom>
          </p:spPr>
          <p:style>
            <a:lnRef idx="1">
              <a:schemeClr val="dk1"/>
            </a:lnRef>
            <a:fillRef idx="0">
              <a:schemeClr val="dk1"/>
            </a:fillRef>
            <a:effectRef idx="0">
              <a:schemeClr val="dk1"/>
            </a:effectRef>
            <a:fontRef idx="minor">
              <a:schemeClr val="tx1"/>
            </a:fontRef>
          </p:style>
        </p:cxnSp>
        <p:sp>
          <p:nvSpPr>
            <p:cNvPr id="44" name="Rounded Rectangle 43">
              <a:extLst>
                <a:ext uri="{FF2B5EF4-FFF2-40B4-BE49-F238E27FC236}">
                  <a16:creationId xmlns:a16="http://schemas.microsoft.com/office/drawing/2014/main" id="{0E97913C-8F3F-2540-BE1F-F55DB04A69C6}"/>
                </a:ext>
              </a:extLst>
            </p:cNvPr>
            <p:cNvSpPr/>
            <p:nvPr/>
          </p:nvSpPr>
          <p:spPr>
            <a:xfrm>
              <a:off x="344183" y="4970123"/>
              <a:ext cx="1280160" cy="71919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ZZ-022/CC</a:t>
              </a:r>
            </a:p>
          </p:txBody>
        </p:sp>
        <p:cxnSp>
          <p:nvCxnSpPr>
            <p:cNvPr id="51" name="Straight Connector 50">
              <a:extLst>
                <a:ext uri="{FF2B5EF4-FFF2-40B4-BE49-F238E27FC236}">
                  <a16:creationId xmlns:a16="http://schemas.microsoft.com/office/drawing/2014/main" id="{D2130563-1A64-BA4C-A5FC-127B2D764CE7}"/>
                </a:ext>
              </a:extLst>
            </p:cNvPr>
            <p:cNvCxnSpPr>
              <a:cxnSpLocks/>
              <a:endCxn id="47" idx="0"/>
            </p:cNvCxnSpPr>
            <p:nvPr/>
          </p:nvCxnSpPr>
          <p:spPr>
            <a:xfrm>
              <a:off x="2995945" y="4794606"/>
              <a:ext cx="0" cy="175517"/>
            </a:xfrm>
            <a:prstGeom prst="line">
              <a:avLst/>
            </a:prstGeom>
          </p:spPr>
          <p:style>
            <a:lnRef idx="1">
              <a:schemeClr val="dk1"/>
            </a:lnRef>
            <a:fillRef idx="0">
              <a:schemeClr val="dk1"/>
            </a:fillRef>
            <a:effectRef idx="0">
              <a:schemeClr val="dk1"/>
            </a:effectRef>
            <a:fontRef idx="minor">
              <a:schemeClr val="tx1"/>
            </a:fontRef>
          </p:style>
        </p:cxnSp>
        <p:sp>
          <p:nvSpPr>
            <p:cNvPr id="42" name="Rounded Rectangle 41">
              <a:extLst>
                <a:ext uri="{FF2B5EF4-FFF2-40B4-BE49-F238E27FC236}">
                  <a16:creationId xmlns:a16="http://schemas.microsoft.com/office/drawing/2014/main" id="{7FFE3CAF-5151-9B4A-8799-6A57A4F4B784}"/>
                </a:ext>
              </a:extLst>
            </p:cNvPr>
            <p:cNvSpPr/>
            <p:nvPr/>
          </p:nvSpPr>
          <p:spPr>
            <a:xfrm>
              <a:off x="863716" y="2845941"/>
              <a:ext cx="2194560" cy="71919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ZZWG/CC</a:t>
              </a:r>
            </a:p>
          </p:txBody>
        </p:sp>
        <p:sp>
          <p:nvSpPr>
            <p:cNvPr id="47" name="Rounded Rectangle 46">
              <a:extLst>
                <a:ext uri="{FF2B5EF4-FFF2-40B4-BE49-F238E27FC236}">
                  <a16:creationId xmlns:a16="http://schemas.microsoft.com/office/drawing/2014/main" id="{D89BB441-A1F4-1C4D-B606-55C6D01AC49D}"/>
                </a:ext>
              </a:extLst>
            </p:cNvPr>
            <p:cNvSpPr/>
            <p:nvPr/>
          </p:nvSpPr>
          <p:spPr>
            <a:xfrm>
              <a:off x="2355865" y="4970123"/>
              <a:ext cx="1280160" cy="71919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ZZ-023/CC</a:t>
              </a:r>
            </a:p>
          </p:txBody>
        </p:sp>
      </p:grpSp>
      <p:grpSp>
        <p:nvGrpSpPr>
          <p:cNvPr id="55" name="Group 54">
            <a:extLst>
              <a:ext uri="{FF2B5EF4-FFF2-40B4-BE49-F238E27FC236}">
                <a16:creationId xmlns:a16="http://schemas.microsoft.com/office/drawing/2014/main" id="{3A3D2BBC-1143-F94F-874F-4CF4E5C9687D}"/>
              </a:ext>
            </a:extLst>
          </p:cNvPr>
          <p:cNvGrpSpPr/>
          <p:nvPr/>
        </p:nvGrpSpPr>
        <p:grpSpPr>
          <a:xfrm>
            <a:off x="4048960" y="2599742"/>
            <a:ext cx="4094080" cy="3677909"/>
            <a:chOff x="344183" y="2845941"/>
            <a:chExt cx="4094080" cy="3677909"/>
          </a:xfrm>
        </p:grpSpPr>
        <p:cxnSp>
          <p:nvCxnSpPr>
            <p:cNvPr id="68" name="Straight Connector 67">
              <a:extLst>
                <a:ext uri="{FF2B5EF4-FFF2-40B4-BE49-F238E27FC236}">
                  <a16:creationId xmlns:a16="http://schemas.microsoft.com/office/drawing/2014/main" id="{D612198C-83A8-F749-BCB7-A9ABB2D2EEF1}"/>
                </a:ext>
              </a:extLst>
            </p:cNvPr>
            <p:cNvCxnSpPr>
              <a:cxnSpLocks/>
            </p:cNvCxnSpPr>
            <p:nvPr/>
          </p:nvCxnSpPr>
          <p:spPr>
            <a:xfrm>
              <a:off x="2674365" y="3559137"/>
              <a:ext cx="0" cy="208055"/>
            </a:xfrm>
            <a:prstGeom prst="line">
              <a:avLst/>
            </a:prstGeom>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35F77F7A-4B1F-424F-9340-DC12144E9274}"/>
                </a:ext>
              </a:extLst>
            </p:cNvPr>
            <p:cNvCxnSpPr>
              <a:cxnSpLocks/>
            </p:cNvCxnSpPr>
            <p:nvPr/>
          </p:nvCxnSpPr>
          <p:spPr>
            <a:xfrm>
              <a:off x="3395267" y="5687604"/>
              <a:ext cx="0" cy="122433"/>
            </a:xfrm>
            <a:prstGeom prst="line">
              <a:avLst/>
            </a:prstGeom>
          </p:spPr>
          <p:style>
            <a:lnRef idx="1">
              <a:schemeClr val="dk1"/>
            </a:lnRef>
            <a:fillRef idx="0">
              <a:schemeClr val="dk1"/>
            </a:fillRef>
            <a:effectRef idx="0">
              <a:schemeClr val="dk1"/>
            </a:effectRef>
            <a:fontRef idx="minor">
              <a:schemeClr val="tx1"/>
            </a:fontRef>
          </p:style>
        </p:cxnSp>
        <p:sp>
          <p:nvSpPr>
            <p:cNvPr id="57" name="Rounded Rectangle 56">
              <a:extLst>
                <a:ext uri="{FF2B5EF4-FFF2-40B4-BE49-F238E27FC236}">
                  <a16:creationId xmlns:a16="http://schemas.microsoft.com/office/drawing/2014/main" id="{3EC39C9F-5863-8941-9CA6-04EDD05B85C8}"/>
                </a:ext>
              </a:extLst>
            </p:cNvPr>
            <p:cNvSpPr/>
            <p:nvPr/>
          </p:nvSpPr>
          <p:spPr>
            <a:xfrm>
              <a:off x="2243703" y="3767192"/>
              <a:ext cx="2194560" cy="71919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YYWG/DO/DOS</a:t>
              </a:r>
            </a:p>
          </p:txBody>
        </p:sp>
        <p:cxnSp>
          <p:nvCxnSpPr>
            <p:cNvPr id="60" name="Straight Connector 59">
              <a:extLst>
                <a:ext uri="{FF2B5EF4-FFF2-40B4-BE49-F238E27FC236}">
                  <a16:creationId xmlns:a16="http://schemas.microsoft.com/office/drawing/2014/main" id="{DEBEA683-3F73-D645-98DE-CE7DA7348B97}"/>
                </a:ext>
              </a:extLst>
            </p:cNvPr>
            <p:cNvCxnSpPr>
              <a:cxnSpLocks/>
            </p:cNvCxnSpPr>
            <p:nvPr/>
          </p:nvCxnSpPr>
          <p:spPr>
            <a:xfrm>
              <a:off x="984263" y="4794606"/>
              <a:ext cx="2011680" cy="0"/>
            </a:xfrm>
            <a:prstGeom prst="line">
              <a:avLst/>
            </a:prstGeom>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313CE52C-8B48-BE40-B244-D3D63CE19288}"/>
                </a:ext>
              </a:extLst>
            </p:cNvPr>
            <p:cNvCxnSpPr>
              <a:cxnSpLocks/>
            </p:cNvCxnSpPr>
            <p:nvPr/>
          </p:nvCxnSpPr>
          <p:spPr>
            <a:xfrm>
              <a:off x="1352421" y="5689314"/>
              <a:ext cx="0" cy="122433"/>
            </a:xfrm>
            <a:prstGeom prst="line">
              <a:avLst/>
            </a:prstGeom>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E338490C-551F-484A-9B07-8D5E1E187AAC}"/>
                </a:ext>
              </a:extLst>
            </p:cNvPr>
            <p:cNvCxnSpPr>
              <a:cxnSpLocks/>
            </p:cNvCxnSpPr>
            <p:nvPr/>
          </p:nvCxnSpPr>
          <p:spPr>
            <a:xfrm flipH="1">
              <a:off x="1960996" y="3565132"/>
              <a:ext cx="0" cy="1229474"/>
            </a:xfrm>
            <a:prstGeom prst="line">
              <a:avLst/>
            </a:prstGeom>
          </p:spPr>
          <p:style>
            <a:lnRef idx="1">
              <a:schemeClr val="dk1"/>
            </a:lnRef>
            <a:fillRef idx="0">
              <a:schemeClr val="dk1"/>
            </a:fillRef>
            <a:effectRef idx="0">
              <a:schemeClr val="dk1"/>
            </a:effectRef>
            <a:fontRef idx="minor">
              <a:schemeClr val="tx1"/>
            </a:fontRef>
          </p:style>
        </p:cxnSp>
        <p:sp>
          <p:nvSpPr>
            <p:cNvPr id="56" name="Rounded Rectangle 55">
              <a:extLst>
                <a:ext uri="{FF2B5EF4-FFF2-40B4-BE49-F238E27FC236}">
                  <a16:creationId xmlns:a16="http://schemas.microsoft.com/office/drawing/2014/main" id="{7B25A01E-BF76-FC48-992E-2DF484B77EFD}"/>
                </a:ext>
              </a:extLst>
            </p:cNvPr>
            <p:cNvSpPr/>
            <p:nvPr/>
          </p:nvSpPr>
          <p:spPr>
            <a:xfrm>
              <a:off x="863716" y="2845941"/>
              <a:ext cx="2194560" cy="71919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YYWG/CC</a:t>
              </a:r>
            </a:p>
          </p:txBody>
        </p:sp>
        <p:sp>
          <p:nvSpPr>
            <p:cNvPr id="59" name="Rounded Rectangle 58">
              <a:extLst>
                <a:ext uri="{FF2B5EF4-FFF2-40B4-BE49-F238E27FC236}">
                  <a16:creationId xmlns:a16="http://schemas.microsoft.com/office/drawing/2014/main" id="{C8FBD97C-E1D5-CE49-A95A-80CAA591E979}"/>
                </a:ext>
              </a:extLst>
            </p:cNvPr>
            <p:cNvSpPr/>
            <p:nvPr/>
          </p:nvSpPr>
          <p:spPr>
            <a:xfrm>
              <a:off x="963543" y="5804659"/>
              <a:ext cx="1280160" cy="7191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YY-013/</a:t>
              </a:r>
              <a:br>
                <a:rPr lang="en-US" sz="1400" dirty="0"/>
              </a:br>
              <a:r>
                <a:rPr lang="en-US" sz="1400" dirty="0"/>
                <a:t>DO/DOS</a:t>
              </a:r>
            </a:p>
          </p:txBody>
        </p:sp>
        <p:cxnSp>
          <p:nvCxnSpPr>
            <p:cNvPr id="64" name="Straight Connector 63">
              <a:extLst>
                <a:ext uri="{FF2B5EF4-FFF2-40B4-BE49-F238E27FC236}">
                  <a16:creationId xmlns:a16="http://schemas.microsoft.com/office/drawing/2014/main" id="{2DBFFE6B-37D2-D44C-A619-DC6CC628BA80}"/>
                </a:ext>
              </a:extLst>
            </p:cNvPr>
            <p:cNvCxnSpPr>
              <a:cxnSpLocks/>
              <a:endCxn id="58" idx="0"/>
            </p:cNvCxnSpPr>
            <p:nvPr/>
          </p:nvCxnSpPr>
          <p:spPr>
            <a:xfrm>
              <a:off x="984263" y="4794606"/>
              <a:ext cx="0" cy="175517"/>
            </a:xfrm>
            <a:prstGeom prst="line">
              <a:avLst/>
            </a:prstGeom>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B84BF380-0692-304C-94F3-3BFE838184CC}"/>
                </a:ext>
              </a:extLst>
            </p:cNvPr>
            <p:cNvCxnSpPr>
              <a:cxnSpLocks/>
              <a:endCxn id="61" idx="0"/>
            </p:cNvCxnSpPr>
            <p:nvPr/>
          </p:nvCxnSpPr>
          <p:spPr>
            <a:xfrm>
              <a:off x="2995945" y="4794606"/>
              <a:ext cx="0" cy="175517"/>
            </a:xfrm>
            <a:prstGeom prst="line">
              <a:avLst/>
            </a:prstGeom>
          </p:spPr>
          <p:style>
            <a:lnRef idx="1">
              <a:schemeClr val="dk1"/>
            </a:lnRef>
            <a:fillRef idx="0">
              <a:schemeClr val="dk1"/>
            </a:fillRef>
            <a:effectRef idx="0">
              <a:schemeClr val="dk1"/>
            </a:effectRef>
            <a:fontRef idx="minor">
              <a:schemeClr val="tx1"/>
            </a:fontRef>
          </p:style>
        </p:cxnSp>
        <p:sp>
          <p:nvSpPr>
            <p:cNvPr id="61" name="Rounded Rectangle 60">
              <a:extLst>
                <a:ext uri="{FF2B5EF4-FFF2-40B4-BE49-F238E27FC236}">
                  <a16:creationId xmlns:a16="http://schemas.microsoft.com/office/drawing/2014/main" id="{531A5181-668C-F643-BB3E-019361215709}"/>
                </a:ext>
              </a:extLst>
            </p:cNvPr>
            <p:cNvSpPr/>
            <p:nvPr/>
          </p:nvSpPr>
          <p:spPr>
            <a:xfrm>
              <a:off x="2355865" y="4970123"/>
              <a:ext cx="1280160" cy="71919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YY-013/CC</a:t>
              </a:r>
            </a:p>
          </p:txBody>
        </p:sp>
        <p:sp>
          <p:nvSpPr>
            <p:cNvPr id="58" name="Rounded Rectangle 57">
              <a:extLst>
                <a:ext uri="{FF2B5EF4-FFF2-40B4-BE49-F238E27FC236}">
                  <a16:creationId xmlns:a16="http://schemas.microsoft.com/office/drawing/2014/main" id="{3771C86D-926F-9C41-B68C-515E4CC60712}"/>
                </a:ext>
              </a:extLst>
            </p:cNvPr>
            <p:cNvSpPr/>
            <p:nvPr/>
          </p:nvSpPr>
          <p:spPr>
            <a:xfrm>
              <a:off x="344183" y="4970123"/>
              <a:ext cx="1280160" cy="71919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YY-012/CC</a:t>
              </a:r>
            </a:p>
          </p:txBody>
        </p:sp>
        <p:sp>
          <p:nvSpPr>
            <p:cNvPr id="62" name="Rounded Rectangle 61">
              <a:extLst>
                <a:ext uri="{FF2B5EF4-FFF2-40B4-BE49-F238E27FC236}">
                  <a16:creationId xmlns:a16="http://schemas.microsoft.com/office/drawing/2014/main" id="{4D1D626A-FF71-3443-9EB4-D6A9FDD01E34}"/>
                </a:ext>
              </a:extLst>
            </p:cNvPr>
            <p:cNvSpPr/>
            <p:nvPr/>
          </p:nvSpPr>
          <p:spPr>
            <a:xfrm>
              <a:off x="2975225" y="5804659"/>
              <a:ext cx="1280160" cy="7191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YY-013/</a:t>
              </a:r>
              <a:br>
                <a:rPr lang="en-US" sz="1400" dirty="0"/>
              </a:br>
              <a:r>
                <a:rPr lang="en-US" sz="1400" dirty="0"/>
                <a:t>DO/DOS</a:t>
              </a:r>
            </a:p>
          </p:txBody>
        </p:sp>
      </p:grpSp>
      <p:cxnSp>
        <p:nvCxnSpPr>
          <p:cNvPr id="69" name="Straight Connector 68">
            <a:extLst>
              <a:ext uri="{FF2B5EF4-FFF2-40B4-BE49-F238E27FC236}">
                <a16:creationId xmlns:a16="http://schemas.microsoft.com/office/drawing/2014/main" id="{18572D71-972E-7744-8DB4-2BB8B2E96CD3}"/>
              </a:ext>
            </a:extLst>
          </p:cNvPr>
          <p:cNvCxnSpPr>
            <a:cxnSpLocks/>
          </p:cNvCxnSpPr>
          <p:nvPr/>
        </p:nvCxnSpPr>
        <p:spPr>
          <a:xfrm>
            <a:off x="1719553" y="2301144"/>
            <a:ext cx="0" cy="274320"/>
          </a:xfrm>
          <a:prstGeom prst="line">
            <a:avLst/>
          </a:prstGeom>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5FDAC52B-0A97-054C-80C7-C775B804328F}"/>
              </a:ext>
            </a:extLst>
          </p:cNvPr>
          <p:cNvCxnSpPr>
            <a:cxnSpLocks/>
          </p:cNvCxnSpPr>
          <p:nvPr/>
        </p:nvCxnSpPr>
        <p:spPr>
          <a:xfrm>
            <a:off x="9611993" y="2310838"/>
            <a:ext cx="0" cy="27432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62856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2" name="Straight Connector 71">
            <a:extLst>
              <a:ext uri="{FF2B5EF4-FFF2-40B4-BE49-F238E27FC236}">
                <a16:creationId xmlns:a16="http://schemas.microsoft.com/office/drawing/2014/main" id="{871A8440-F461-8743-8CA4-871C79F36F13}"/>
              </a:ext>
            </a:extLst>
          </p:cNvPr>
          <p:cNvCxnSpPr>
            <a:cxnSpLocks/>
            <a:stCxn id="4" idx="2"/>
          </p:cNvCxnSpPr>
          <p:nvPr/>
        </p:nvCxnSpPr>
        <p:spPr>
          <a:xfrm>
            <a:off x="5640940" y="1176249"/>
            <a:ext cx="0" cy="1413219"/>
          </a:xfrm>
          <a:prstGeom prst="line">
            <a:avLst/>
          </a:prstGeom>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4196F23A-BFFB-BD47-BD53-8C466DBE82D2}"/>
              </a:ext>
            </a:extLst>
          </p:cNvPr>
          <p:cNvCxnSpPr>
            <a:cxnSpLocks/>
          </p:cNvCxnSpPr>
          <p:nvPr/>
        </p:nvCxnSpPr>
        <p:spPr>
          <a:xfrm>
            <a:off x="6680002" y="1163920"/>
            <a:ext cx="0" cy="274320"/>
          </a:xfrm>
          <a:prstGeom prst="line">
            <a:avLst/>
          </a:prstGeom>
        </p:spPr>
        <p:style>
          <a:lnRef idx="1">
            <a:schemeClr val="dk1"/>
          </a:lnRef>
          <a:fillRef idx="0">
            <a:schemeClr val="dk1"/>
          </a:fillRef>
          <a:effectRef idx="0">
            <a:schemeClr val="dk1"/>
          </a:effectRef>
          <a:fontRef idx="minor">
            <a:schemeClr val="tx1"/>
          </a:fontRef>
        </p:style>
      </p:cxnSp>
      <p:sp>
        <p:nvSpPr>
          <p:cNvPr id="4" name="Rounded Rectangle 3">
            <a:extLst>
              <a:ext uri="{FF2B5EF4-FFF2-40B4-BE49-F238E27FC236}">
                <a16:creationId xmlns:a16="http://schemas.microsoft.com/office/drawing/2014/main" id="{93349641-E4C7-C041-A4E5-4A9C0F653C46}"/>
              </a:ext>
            </a:extLst>
          </p:cNvPr>
          <p:cNvSpPr/>
          <p:nvPr/>
        </p:nvSpPr>
        <p:spPr>
          <a:xfrm>
            <a:off x="4497940" y="444729"/>
            <a:ext cx="2286000" cy="731520"/>
          </a:xfrm>
          <a:prstGeom prst="roundRect">
            <a:avLst/>
          </a:prstGeom>
          <a:solidFill>
            <a:srgbClr val="9B6BF2">
              <a:alpha val="12157"/>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Region/CC</a:t>
            </a:r>
          </a:p>
        </p:txBody>
      </p:sp>
      <p:sp>
        <p:nvSpPr>
          <p:cNvPr id="5" name="Rounded Rectangle 4">
            <a:extLst>
              <a:ext uri="{FF2B5EF4-FFF2-40B4-BE49-F238E27FC236}">
                <a16:creationId xmlns:a16="http://schemas.microsoft.com/office/drawing/2014/main" id="{13FF76A5-F657-DB45-9179-BBDB60D12365}"/>
              </a:ext>
            </a:extLst>
          </p:cNvPr>
          <p:cNvSpPr/>
          <p:nvPr/>
        </p:nvSpPr>
        <p:spPr>
          <a:xfrm>
            <a:off x="6389169" y="1448561"/>
            <a:ext cx="2393879" cy="71919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Region/DO/DOS</a:t>
            </a:r>
          </a:p>
        </p:txBody>
      </p:sp>
      <p:cxnSp>
        <p:nvCxnSpPr>
          <p:cNvPr id="19" name="Straight Connector 18">
            <a:extLst>
              <a:ext uri="{FF2B5EF4-FFF2-40B4-BE49-F238E27FC236}">
                <a16:creationId xmlns:a16="http://schemas.microsoft.com/office/drawing/2014/main" id="{2134ADE8-E9F0-A14A-BB26-D1D3D0172BCA}"/>
              </a:ext>
            </a:extLst>
          </p:cNvPr>
          <p:cNvCxnSpPr>
            <a:cxnSpLocks/>
          </p:cNvCxnSpPr>
          <p:nvPr/>
        </p:nvCxnSpPr>
        <p:spPr>
          <a:xfrm>
            <a:off x="1719552" y="2293461"/>
            <a:ext cx="7892441" cy="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EC9D241D-D8E8-9C4E-AD16-9AB30B4FB0BD}"/>
              </a:ext>
            </a:extLst>
          </p:cNvPr>
          <p:cNvCxnSpPr>
            <a:cxnSpLocks/>
            <a:endCxn id="22" idx="0"/>
          </p:cNvCxnSpPr>
          <p:nvPr/>
        </p:nvCxnSpPr>
        <p:spPr>
          <a:xfrm>
            <a:off x="2754502" y="4538133"/>
            <a:ext cx="0" cy="175517"/>
          </a:xfrm>
          <a:prstGeom prst="line">
            <a:avLst/>
          </a:prstGeom>
        </p:spPr>
        <p:style>
          <a:lnRef idx="1">
            <a:schemeClr val="dk1"/>
          </a:lnRef>
          <a:fillRef idx="0">
            <a:schemeClr val="dk1"/>
          </a:fillRef>
          <a:effectRef idx="0">
            <a:schemeClr val="dk1"/>
          </a:effectRef>
          <a:fontRef idx="minor">
            <a:schemeClr val="tx1"/>
          </a:fontRef>
        </p:style>
      </p:cxnSp>
      <p:sp>
        <p:nvSpPr>
          <p:cNvPr id="17" name="Rounded Rectangle 16">
            <a:extLst>
              <a:ext uri="{FF2B5EF4-FFF2-40B4-BE49-F238E27FC236}">
                <a16:creationId xmlns:a16="http://schemas.microsoft.com/office/drawing/2014/main" id="{77D3C4B6-3D7D-7344-B6C1-9EA723BEF7A9}"/>
              </a:ext>
            </a:extLst>
          </p:cNvPr>
          <p:cNvSpPr/>
          <p:nvPr/>
        </p:nvSpPr>
        <p:spPr>
          <a:xfrm>
            <a:off x="722100" y="5555274"/>
            <a:ext cx="1280160" cy="7191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XX-002/</a:t>
            </a:r>
            <a:br>
              <a:rPr lang="en-US" sz="1400" dirty="0"/>
            </a:br>
            <a:r>
              <a:rPr lang="en-US" sz="1400" dirty="0"/>
              <a:t>DO/DOS</a:t>
            </a:r>
          </a:p>
        </p:txBody>
      </p:sp>
      <p:cxnSp>
        <p:nvCxnSpPr>
          <p:cNvPr id="37" name="Straight Connector 36">
            <a:extLst>
              <a:ext uri="{FF2B5EF4-FFF2-40B4-BE49-F238E27FC236}">
                <a16:creationId xmlns:a16="http://schemas.microsoft.com/office/drawing/2014/main" id="{74B51BA1-070D-614E-9D66-1D6C3CD5E1FF}"/>
              </a:ext>
            </a:extLst>
          </p:cNvPr>
          <p:cNvCxnSpPr>
            <a:cxnSpLocks/>
          </p:cNvCxnSpPr>
          <p:nvPr/>
        </p:nvCxnSpPr>
        <p:spPr>
          <a:xfrm>
            <a:off x="3153824" y="5431131"/>
            <a:ext cx="0" cy="122433"/>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547305FE-3EAF-264A-88C6-FAE8E6391A90}"/>
              </a:ext>
            </a:extLst>
          </p:cNvPr>
          <p:cNvCxnSpPr>
            <a:cxnSpLocks/>
          </p:cNvCxnSpPr>
          <p:nvPr/>
        </p:nvCxnSpPr>
        <p:spPr>
          <a:xfrm>
            <a:off x="742820" y="4538133"/>
            <a:ext cx="2011680" cy="0"/>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05C090AF-F4A3-B04B-84F4-C9C4732F1748}"/>
              </a:ext>
            </a:extLst>
          </p:cNvPr>
          <p:cNvCxnSpPr>
            <a:cxnSpLocks/>
          </p:cNvCxnSpPr>
          <p:nvPr/>
        </p:nvCxnSpPr>
        <p:spPr>
          <a:xfrm>
            <a:off x="2432922" y="3302664"/>
            <a:ext cx="0" cy="208055"/>
          </a:xfrm>
          <a:prstGeom prst="line">
            <a:avLst/>
          </a:prstGeom>
        </p:spPr>
        <p:style>
          <a:lnRef idx="1">
            <a:schemeClr val="dk1"/>
          </a:lnRef>
          <a:fillRef idx="0">
            <a:schemeClr val="dk1"/>
          </a:fillRef>
          <a:effectRef idx="0">
            <a:schemeClr val="dk1"/>
          </a:effectRef>
          <a:fontRef idx="minor">
            <a:schemeClr val="tx1"/>
          </a:fontRef>
        </p:style>
      </p:cxnSp>
      <p:sp>
        <p:nvSpPr>
          <p:cNvPr id="7" name="Rounded Rectangle 6">
            <a:extLst>
              <a:ext uri="{FF2B5EF4-FFF2-40B4-BE49-F238E27FC236}">
                <a16:creationId xmlns:a16="http://schemas.microsoft.com/office/drawing/2014/main" id="{7F6B6B72-2119-7641-A623-08DB95F4DBEE}"/>
              </a:ext>
            </a:extLst>
          </p:cNvPr>
          <p:cNvSpPr/>
          <p:nvPr/>
        </p:nvSpPr>
        <p:spPr>
          <a:xfrm>
            <a:off x="2002260" y="3510719"/>
            <a:ext cx="2194560" cy="71919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XXWG/DO/DOS</a:t>
            </a:r>
          </a:p>
        </p:txBody>
      </p:sp>
      <p:sp>
        <p:nvSpPr>
          <p:cNvPr id="22" name="Rounded Rectangle 21">
            <a:extLst>
              <a:ext uri="{FF2B5EF4-FFF2-40B4-BE49-F238E27FC236}">
                <a16:creationId xmlns:a16="http://schemas.microsoft.com/office/drawing/2014/main" id="{2A7A8E13-200C-9041-94D5-BC3CC5894E10}"/>
              </a:ext>
            </a:extLst>
          </p:cNvPr>
          <p:cNvSpPr/>
          <p:nvPr/>
        </p:nvSpPr>
        <p:spPr>
          <a:xfrm>
            <a:off x="2114422" y="4713650"/>
            <a:ext cx="1280160" cy="719191"/>
          </a:xfrm>
          <a:prstGeom prst="roundRect">
            <a:avLst/>
          </a:prstGeom>
          <a:solidFill>
            <a:srgbClr val="E33D6F">
              <a:alpha val="2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XX-003/CC</a:t>
            </a:r>
          </a:p>
        </p:txBody>
      </p:sp>
      <p:sp>
        <p:nvSpPr>
          <p:cNvPr id="23" name="Rounded Rectangle 22">
            <a:extLst>
              <a:ext uri="{FF2B5EF4-FFF2-40B4-BE49-F238E27FC236}">
                <a16:creationId xmlns:a16="http://schemas.microsoft.com/office/drawing/2014/main" id="{BD379F39-B55C-EC48-AFC8-A89DA35AD908}"/>
              </a:ext>
            </a:extLst>
          </p:cNvPr>
          <p:cNvSpPr/>
          <p:nvPr/>
        </p:nvSpPr>
        <p:spPr>
          <a:xfrm>
            <a:off x="2733782" y="5555274"/>
            <a:ext cx="1280160" cy="7191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XX-003/</a:t>
            </a:r>
            <a:br>
              <a:rPr lang="en-US" sz="1400" dirty="0"/>
            </a:br>
            <a:r>
              <a:rPr lang="en-US" sz="1400" dirty="0"/>
              <a:t>DO/DOS</a:t>
            </a:r>
          </a:p>
        </p:txBody>
      </p:sp>
      <p:cxnSp>
        <p:nvCxnSpPr>
          <p:cNvPr id="35" name="Straight Connector 34">
            <a:extLst>
              <a:ext uri="{FF2B5EF4-FFF2-40B4-BE49-F238E27FC236}">
                <a16:creationId xmlns:a16="http://schemas.microsoft.com/office/drawing/2014/main" id="{5341BB7C-2B95-9945-9BE0-BD69ACC98840}"/>
              </a:ext>
            </a:extLst>
          </p:cNvPr>
          <p:cNvCxnSpPr>
            <a:cxnSpLocks/>
          </p:cNvCxnSpPr>
          <p:nvPr/>
        </p:nvCxnSpPr>
        <p:spPr>
          <a:xfrm>
            <a:off x="1110978" y="5432841"/>
            <a:ext cx="0" cy="122433"/>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959BE11C-D068-C240-BF91-3D1B0CFF113B}"/>
              </a:ext>
            </a:extLst>
          </p:cNvPr>
          <p:cNvCxnSpPr>
            <a:cxnSpLocks/>
            <a:endCxn id="16" idx="0"/>
          </p:cNvCxnSpPr>
          <p:nvPr/>
        </p:nvCxnSpPr>
        <p:spPr>
          <a:xfrm>
            <a:off x="742820" y="4538133"/>
            <a:ext cx="0" cy="175517"/>
          </a:xfrm>
          <a:prstGeom prst="line">
            <a:avLst/>
          </a:prstGeom>
        </p:spPr>
        <p:style>
          <a:lnRef idx="1">
            <a:schemeClr val="dk1"/>
          </a:lnRef>
          <a:fillRef idx="0">
            <a:schemeClr val="dk1"/>
          </a:fillRef>
          <a:effectRef idx="0">
            <a:schemeClr val="dk1"/>
          </a:effectRef>
          <a:fontRef idx="minor">
            <a:schemeClr val="tx1"/>
          </a:fontRef>
        </p:style>
      </p:cxnSp>
      <p:sp>
        <p:nvSpPr>
          <p:cNvPr id="6" name="Rounded Rectangle 5">
            <a:extLst>
              <a:ext uri="{FF2B5EF4-FFF2-40B4-BE49-F238E27FC236}">
                <a16:creationId xmlns:a16="http://schemas.microsoft.com/office/drawing/2014/main" id="{971FFF1D-8703-2247-8F3A-E5CD23D9290E}"/>
              </a:ext>
            </a:extLst>
          </p:cNvPr>
          <p:cNvSpPr/>
          <p:nvPr/>
        </p:nvSpPr>
        <p:spPr>
          <a:xfrm>
            <a:off x="622273" y="2589468"/>
            <a:ext cx="2194560" cy="719191"/>
          </a:xfrm>
          <a:prstGeom prst="roundRect">
            <a:avLst/>
          </a:prstGeom>
          <a:solidFill>
            <a:srgbClr val="D53DD0">
              <a:alpha val="18039"/>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XXWG/CC</a:t>
            </a:r>
          </a:p>
        </p:txBody>
      </p:sp>
      <p:cxnSp>
        <p:nvCxnSpPr>
          <p:cNvPr id="25" name="Straight Connector 24">
            <a:extLst>
              <a:ext uri="{FF2B5EF4-FFF2-40B4-BE49-F238E27FC236}">
                <a16:creationId xmlns:a16="http://schemas.microsoft.com/office/drawing/2014/main" id="{3784DBD5-3BC0-CE42-86CF-69D9AEF7068D}"/>
              </a:ext>
            </a:extLst>
          </p:cNvPr>
          <p:cNvCxnSpPr>
            <a:cxnSpLocks/>
          </p:cNvCxnSpPr>
          <p:nvPr/>
        </p:nvCxnSpPr>
        <p:spPr>
          <a:xfrm flipH="1">
            <a:off x="1719553" y="3308659"/>
            <a:ext cx="0" cy="1229474"/>
          </a:xfrm>
          <a:prstGeom prst="line">
            <a:avLst/>
          </a:prstGeom>
        </p:spPr>
        <p:style>
          <a:lnRef idx="1">
            <a:schemeClr val="dk1"/>
          </a:lnRef>
          <a:fillRef idx="0">
            <a:schemeClr val="dk1"/>
          </a:fillRef>
          <a:effectRef idx="0">
            <a:schemeClr val="dk1"/>
          </a:effectRef>
          <a:fontRef idx="minor">
            <a:schemeClr val="tx1"/>
          </a:fontRef>
        </p:style>
      </p:cxnSp>
      <p:sp>
        <p:nvSpPr>
          <p:cNvPr id="16" name="Rounded Rectangle 15">
            <a:extLst>
              <a:ext uri="{FF2B5EF4-FFF2-40B4-BE49-F238E27FC236}">
                <a16:creationId xmlns:a16="http://schemas.microsoft.com/office/drawing/2014/main" id="{783406CB-284C-C241-8C37-DD89FAB4B801}"/>
              </a:ext>
            </a:extLst>
          </p:cNvPr>
          <p:cNvSpPr/>
          <p:nvPr/>
        </p:nvSpPr>
        <p:spPr>
          <a:xfrm>
            <a:off x="102740" y="4713650"/>
            <a:ext cx="1280160" cy="719191"/>
          </a:xfrm>
          <a:prstGeom prst="roundRect">
            <a:avLst/>
          </a:prstGeom>
          <a:solidFill>
            <a:srgbClr val="E33D6F">
              <a:alpha val="2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XX-002/CC</a:t>
            </a:r>
          </a:p>
        </p:txBody>
      </p:sp>
      <p:cxnSp>
        <p:nvCxnSpPr>
          <p:cNvPr id="52" name="Straight Connector 51">
            <a:extLst>
              <a:ext uri="{FF2B5EF4-FFF2-40B4-BE49-F238E27FC236}">
                <a16:creationId xmlns:a16="http://schemas.microsoft.com/office/drawing/2014/main" id="{EE08D2BA-DFB0-4C40-9534-D84B12CE9365}"/>
              </a:ext>
            </a:extLst>
          </p:cNvPr>
          <p:cNvCxnSpPr>
            <a:cxnSpLocks/>
          </p:cNvCxnSpPr>
          <p:nvPr/>
        </p:nvCxnSpPr>
        <p:spPr>
          <a:xfrm>
            <a:off x="9003418" y="5443115"/>
            <a:ext cx="0" cy="122433"/>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4A20653D-7DD8-F64D-8B50-64818DECCAA5}"/>
              </a:ext>
            </a:extLst>
          </p:cNvPr>
          <p:cNvCxnSpPr>
            <a:cxnSpLocks/>
          </p:cNvCxnSpPr>
          <p:nvPr/>
        </p:nvCxnSpPr>
        <p:spPr>
          <a:xfrm>
            <a:off x="10325362" y="3312938"/>
            <a:ext cx="0" cy="208055"/>
          </a:xfrm>
          <a:prstGeom prst="line">
            <a:avLst/>
          </a:prstGeom>
        </p:spPr>
        <p:style>
          <a:lnRef idx="1">
            <a:schemeClr val="dk1"/>
          </a:lnRef>
          <a:fillRef idx="0">
            <a:schemeClr val="dk1"/>
          </a:fillRef>
          <a:effectRef idx="0">
            <a:schemeClr val="dk1"/>
          </a:effectRef>
          <a:fontRef idx="minor">
            <a:schemeClr val="tx1"/>
          </a:fontRef>
        </p:style>
      </p:cxnSp>
      <p:sp>
        <p:nvSpPr>
          <p:cNvPr id="45" name="Rounded Rectangle 44">
            <a:extLst>
              <a:ext uri="{FF2B5EF4-FFF2-40B4-BE49-F238E27FC236}">
                <a16:creationId xmlns:a16="http://schemas.microsoft.com/office/drawing/2014/main" id="{AE9A6015-27E4-C245-B498-198607C7735C}"/>
              </a:ext>
            </a:extLst>
          </p:cNvPr>
          <p:cNvSpPr/>
          <p:nvPr/>
        </p:nvSpPr>
        <p:spPr>
          <a:xfrm>
            <a:off x="8614540" y="5565548"/>
            <a:ext cx="1280160" cy="7191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ZZ-022/</a:t>
            </a:r>
          </a:p>
          <a:p>
            <a:pPr algn="ctr"/>
            <a:r>
              <a:rPr lang="en-US" sz="1400" dirty="0"/>
              <a:t>DO/DOS</a:t>
            </a:r>
          </a:p>
        </p:txBody>
      </p:sp>
      <p:sp>
        <p:nvSpPr>
          <p:cNvPr id="43" name="Rounded Rectangle 42">
            <a:extLst>
              <a:ext uri="{FF2B5EF4-FFF2-40B4-BE49-F238E27FC236}">
                <a16:creationId xmlns:a16="http://schemas.microsoft.com/office/drawing/2014/main" id="{8A408E27-38DB-9244-847F-19D14CB0AE86}"/>
              </a:ext>
            </a:extLst>
          </p:cNvPr>
          <p:cNvSpPr/>
          <p:nvPr/>
        </p:nvSpPr>
        <p:spPr>
          <a:xfrm>
            <a:off x="9894700" y="3520993"/>
            <a:ext cx="2194560" cy="71919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ZZWG/DO/DOS</a:t>
            </a:r>
          </a:p>
        </p:txBody>
      </p:sp>
      <p:cxnSp>
        <p:nvCxnSpPr>
          <p:cNvPr id="46" name="Straight Connector 45">
            <a:extLst>
              <a:ext uri="{FF2B5EF4-FFF2-40B4-BE49-F238E27FC236}">
                <a16:creationId xmlns:a16="http://schemas.microsoft.com/office/drawing/2014/main" id="{64E8ED6A-6668-8F46-AFD1-57E92D2563C1}"/>
              </a:ext>
            </a:extLst>
          </p:cNvPr>
          <p:cNvCxnSpPr>
            <a:cxnSpLocks/>
          </p:cNvCxnSpPr>
          <p:nvPr/>
        </p:nvCxnSpPr>
        <p:spPr>
          <a:xfrm>
            <a:off x="8635260" y="4548407"/>
            <a:ext cx="2011680" cy="0"/>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CFD398D5-71EE-6C47-A83B-A01D0B782D56}"/>
              </a:ext>
            </a:extLst>
          </p:cNvPr>
          <p:cNvCxnSpPr>
            <a:cxnSpLocks/>
          </p:cNvCxnSpPr>
          <p:nvPr/>
        </p:nvCxnSpPr>
        <p:spPr>
          <a:xfrm>
            <a:off x="11046264" y="5441405"/>
            <a:ext cx="0" cy="122433"/>
          </a:xfrm>
          <a:prstGeom prst="line">
            <a:avLst/>
          </a:prstGeom>
        </p:spPr>
        <p:style>
          <a:lnRef idx="1">
            <a:schemeClr val="dk1"/>
          </a:lnRef>
          <a:fillRef idx="0">
            <a:schemeClr val="dk1"/>
          </a:fillRef>
          <a:effectRef idx="0">
            <a:schemeClr val="dk1"/>
          </a:effectRef>
          <a:fontRef idx="minor">
            <a:schemeClr val="tx1"/>
          </a:fontRef>
        </p:style>
      </p:cxnSp>
      <p:sp>
        <p:nvSpPr>
          <p:cNvPr id="48" name="Rounded Rectangle 47">
            <a:extLst>
              <a:ext uri="{FF2B5EF4-FFF2-40B4-BE49-F238E27FC236}">
                <a16:creationId xmlns:a16="http://schemas.microsoft.com/office/drawing/2014/main" id="{2AD97D72-6B15-1241-A48C-2E9904D1C692}"/>
              </a:ext>
            </a:extLst>
          </p:cNvPr>
          <p:cNvSpPr/>
          <p:nvPr/>
        </p:nvSpPr>
        <p:spPr>
          <a:xfrm>
            <a:off x="10626222" y="5565548"/>
            <a:ext cx="1280160" cy="7191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ZZ-023/</a:t>
            </a:r>
          </a:p>
          <a:p>
            <a:pPr algn="ctr"/>
            <a:r>
              <a:rPr lang="en-US" sz="1400" dirty="0"/>
              <a:t>DO/DOS</a:t>
            </a:r>
          </a:p>
        </p:txBody>
      </p:sp>
      <p:cxnSp>
        <p:nvCxnSpPr>
          <p:cNvPr id="49" name="Straight Connector 48">
            <a:extLst>
              <a:ext uri="{FF2B5EF4-FFF2-40B4-BE49-F238E27FC236}">
                <a16:creationId xmlns:a16="http://schemas.microsoft.com/office/drawing/2014/main" id="{EB4115AF-7AB4-D44A-9CF8-D2B8CFECD4DD}"/>
              </a:ext>
            </a:extLst>
          </p:cNvPr>
          <p:cNvCxnSpPr>
            <a:cxnSpLocks/>
          </p:cNvCxnSpPr>
          <p:nvPr/>
        </p:nvCxnSpPr>
        <p:spPr>
          <a:xfrm flipH="1">
            <a:off x="9611993" y="3318933"/>
            <a:ext cx="0" cy="1229474"/>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89112FCF-AF25-FF4E-A40E-FA7C6114BB3E}"/>
              </a:ext>
            </a:extLst>
          </p:cNvPr>
          <p:cNvCxnSpPr>
            <a:cxnSpLocks/>
            <a:endCxn id="44" idx="0"/>
          </p:cNvCxnSpPr>
          <p:nvPr/>
        </p:nvCxnSpPr>
        <p:spPr>
          <a:xfrm>
            <a:off x="8635260" y="4548407"/>
            <a:ext cx="0" cy="175517"/>
          </a:xfrm>
          <a:prstGeom prst="line">
            <a:avLst/>
          </a:prstGeom>
        </p:spPr>
        <p:style>
          <a:lnRef idx="1">
            <a:schemeClr val="dk1"/>
          </a:lnRef>
          <a:fillRef idx="0">
            <a:schemeClr val="dk1"/>
          </a:fillRef>
          <a:effectRef idx="0">
            <a:schemeClr val="dk1"/>
          </a:effectRef>
          <a:fontRef idx="minor">
            <a:schemeClr val="tx1"/>
          </a:fontRef>
        </p:style>
      </p:cxnSp>
      <p:sp>
        <p:nvSpPr>
          <p:cNvPr id="44" name="Rounded Rectangle 43">
            <a:extLst>
              <a:ext uri="{FF2B5EF4-FFF2-40B4-BE49-F238E27FC236}">
                <a16:creationId xmlns:a16="http://schemas.microsoft.com/office/drawing/2014/main" id="{0E97913C-8F3F-2540-BE1F-F55DB04A69C6}"/>
              </a:ext>
            </a:extLst>
          </p:cNvPr>
          <p:cNvSpPr/>
          <p:nvPr/>
        </p:nvSpPr>
        <p:spPr>
          <a:xfrm>
            <a:off x="7995180" y="4723924"/>
            <a:ext cx="1280160" cy="719191"/>
          </a:xfrm>
          <a:prstGeom prst="roundRect">
            <a:avLst/>
          </a:prstGeom>
          <a:solidFill>
            <a:srgbClr val="E33D6F">
              <a:alpha val="2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ZZ-022/CC</a:t>
            </a:r>
          </a:p>
        </p:txBody>
      </p:sp>
      <p:cxnSp>
        <p:nvCxnSpPr>
          <p:cNvPr id="51" name="Straight Connector 50">
            <a:extLst>
              <a:ext uri="{FF2B5EF4-FFF2-40B4-BE49-F238E27FC236}">
                <a16:creationId xmlns:a16="http://schemas.microsoft.com/office/drawing/2014/main" id="{D2130563-1A64-BA4C-A5FC-127B2D764CE7}"/>
              </a:ext>
            </a:extLst>
          </p:cNvPr>
          <p:cNvCxnSpPr>
            <a:cxnSpLocks/>
            <a:endCxn id="47" idx="0"/>
          </p:cNvCxnSpPr>
          <p:nvPr/>
        </p:nvCxnSpPr>
        <p:spPr>
          <a:xfrm>
            <a:off x="10646942" y="4548407"/>
            <a:ext cx="0" cy="175517"/>
          </a:xfrm>
          <a:prstGeom prst="line">
            <a:avLst/>
          </a:prstGeom>
        </p:spPr>
        <p:style>
          <a:lnRef idx="1">
            <a:schemeClr val="dk1"/>
          </a:lnRef>
          <a:fillRef idx="0">
            <a:schemeClr val="dk1"/>
          </a:fillRef>
          <a:effectRef idx="0">
            <a:schemeClr val="dk1"/>
          </a:effectRef>
          <a:fontRef idx="minor">
            <a:schemeClr val="tx1"/>
          </a:fontRef>
        </p:style>
      </p:cxnSp>
      <p:sp>
        <p:nvSpPr>
          <p:cNvPr id="42" name="Rounded Rectangle 41">
            <a:extLst>
              <a:ext uri="{FF2B5EF4-FFF2-40B4-BE49-F238E27FC236}">
                <a16:creationId xmlns:a16="http://schemas.microsoft.com/office/drawing/2014/main" id="{7FFE3CAF-5151-9B4A-8799-6A57A4F4B784}"/>
              </a:ext>
            </a:extLst>
          </p:cNvPr>
          <p:cNvSpPr/>
          <p:nvPr/>
        </p:nvSpPr>
        <p:spPr>
          <a:xfrm>
            <a:off x="8514713" y="2599742"/>
            <a:ext cx="2194560" cy="719191"/>
          </a:xfrm>
          <a:prstGeom prst="roundRect">
            <a:avLst/>
          </a:prstGeom>
          <a:solidFill>
            <a:srgbClr val="D53DD0">
              <a:alpha val="18039"/>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ZZWG/CC</a:t>
            </a:r>
          </a:p>
        </p:txBody>
      </p:sp>
      <p:sp>
        <p:nvSpPr>
          <p:cNvPr id="47" name="Rounded Rectangle 46">
            <a:extLst>
              <a:ext uri="{FF2B5EF4-FFF2-40B4-BE49-F238E27FC236}">
                <a16:creationId xmlns:a16="http://schemas.microsoft.com/office/drawing/2014/main" id="{D89BB441-A1F4-1C4D-B606-55C6D01AC49D}"/>
              </a:ext>
            </a:extLst>
          </p:cNvPr>
          <p:cNvSpPr/>
          <p:nvPr/>
        </p:nvSpPr>
        <p:spPr>
          <a:xfrm>
            <a:off x="10006862" y="4723924"/>
            <a:ext cx="1280160" cy="719191"/>
          </a:xfrm>
          <a:prstGeom prst="roundRect">
            <a:avLst/>
          </a:prstGeom>
          <a:solidFill>
            <a:srgbClr val="E33D6F">
              <a:alpha val="2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ZZ-023/CC</a:t>
            </a:r>
          </a:p>
        </p:txBody>
      </p:sp>
      <p:cxnSp>
        <p:nvCxnSpPr>
          <p:cNvPr id="68" name="Straight Connector 67">
            <a:extLst>
              <a:ext uri="{FF2B5EF4-FFF2-40B4-BE49-F238E27FC236}">
                <a16:creationId xmlns:a16="http://schemas.microsoft.com/office/drawing/2014/main" id="{D612198C-83A8-F749-BCB7-A9ABB2D2EEF1}"/>
              </a:ext>
            </a:extLst>
          </p:cNvPr>
          <p:cNvCxnSpPr>
            <a:cxnSpLocks/>
          </p:cNvCxnSpPr>
          <p:nvPr/>
        </p:nvCxnSpPr>
        <p:spPr>
          <a:xfrm>
            <a:off x="6379142" y="3312938"/>
            <a:ext cx="0" cy="208055"/>
          </a:xfrm>
          <a:prstGeom prst="line">
            <a:avLst/>
          </a:prstGeom>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35F77F7A-4B1F-424F-9340-DC12144E9274}"/>
              </a:ext>
            </a:extLst>
          </p:cNvPr>
          <p:cNvCxnSpPr>
            <a:cxnSpLocks/>
          </p:cNvCxnSpPr>
          <p:nvPr/>
        </p:nvCxnSpPr>
        <p:spPr>
          <a:xfrm>
            <a:off x="7100044" y="5441405"/>
            <a:ext cx="0" cy="122433"/>
          </a:xfrm>
          <a:prstGeom prst="line">
            <a:avLst/>
          </a:prstGeom>
        </p:spPr>
        <p:style>
          <a:lnRef idx="1">
            <a:schemeClr val="dk1"/>
          </a:lnRef>
          <a:fillRef idx="0">
            <a:schemeClr val="dk1"/>
          </a:fillRef>
          <a:effectRef idx="0">
            <a:schemeClr val="dk1"/>
          </a:effectRef>
          <a:fontRef idx="minor">
            <a:schemeClr val="tx1"/>
          </a:fontRef>
        </p:style>
      </p:cxnSp>
      <p:sp>
        <p:nvSpPr>
          <p:cNvPr id="57" name="Rounded Rectangle 56">
            <a:extLst>
              <a:ext uri="{FF2B5EF4-FFF2-40B4-BE49-F238E27FC236}">
                <a16:creationId xmlns:a16="http://schemas.microsoft.com/office/drawing/2014/main" id="{3EC39C9F-5863-8941-9CA6-04EDD05B85C8}"/>
              </a:ext>
            </a:extLst>
          </p:cNvPr>
          <p:cNvSpPr/>
          <p:nvPr/>
        </p:nvSpPr>
        <p:spPr>
          <a:xfrm>
            <a:off x="5948480" y="3520993"/>
            <a:ext cx="2194560" cy="71919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YYWG/DO/DOS</a:t>
            </a:r>
          </a:p>
        </p:txBody>
      </p:sp>
      <p:cxnSp>
        <p:nvCxnSpPr>
          <p:cNvPr id="60" name="Straight Connector 59">
            <a:extLst>
              <a:ext uri="{FF2B5EF4-FFF2-40B4-BE49-F238E27FC236}">
                <a16:creationId xmlns:a16="http://schemas.microsoft.com/office/drawing/2014/main" id="{DEBEA683-3F73-D645-98DE-CE7DA7348B97}"/>
              </a:ext>
            </a:extLst>
          </p:cNvPr>
          <p:cNvCxnSpPr>
            <a:cxnSpLocks/>
          </p:cNvCxnSpPr>
          <p:nvPr/>
        </p:nvCxnSpPr>
        <p:spPr>
          <a:xfrm>
            <a:off x="4689040" y="4548407"/>
            <a:ext cx="2011680" cy="0"/>
          </a:xfrm>
          <a:prstGeom prst="line">
            <a:avLst/>
          </a:prstGeom>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313CE52C-8B48-BE40-B244-D3D63CE19288}"/>
              </a:ext>
            </a:extLst>
          </p:cNvPr>
          <p:cNvCxnSpPr>
            <a:cxnSpLocks/>
          </p:cNvCxnSpPr>
          <p:nvPr/>
        </p:nvCxnSpPr>
        <p:spPr>
          <a:xfrm>
            <a:off x="5057198" y="5443115"/>
            <a:ext cx="0" cy="122433"/>
          </a:xfrm>
          <a:prstGeom prst="line">
            <a:avLst/>
          </a:prstGeom>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E338490C-551F-484A-9B07-8D5E1E187AAC}"/>
              </a:ext>
            </a:extLst>
          </p:cNvPr>
          <p:cNvCxnSpPr>
            <a:cxnSpLocks/>
          </p:cNvCxnSpPr>
          <p:nvPr/>
        </p:nvCxnSpPr>
        <p:spPr>
          <a:xfrm flipH="1">
            <a:off x="5665773" y="3318933"/>
            <a:ext cx="0" cy="1229474"/>
          </a:xfrm>
          <a:prstGeom prst="line">
            <a:avLst/>
          </a:prstGeom>
        </p:spPr>
        <p:style>
          <a:lnRef idx="1">
            <a:schemeClr val="dk1"/>
          </a:lnRef>
          <a:fillRef idx="0">
            <a:schemeClr val="dk1"/>
          </a:fillRef>
          <a:effectRef idx="0">
            <a:schemeClr val="dk1"/>
          </a:effectRef>
          <a:fontRef idx="minor">
            <a:schemeClr val="tx1"/>
          </a:fontRef>
        </p:style>
      </p:cxnSp>
      <p:sp>
        <p:nvSpPr>
          <p:cNvPr id="56" name="Rounded Rectangle 55">
            <a:extLst>
              <a:ext uri="{FF2B5EF4-FFF2-40B4-BE49-F238E27FC236}">
                <a16:creationId xmlns:a16="http://schemas.microsoft.com/office/drawing/2014/main" id="{7B25A01E-BF76-FC48-992E-2DF484B77EFD}"/>
              </a:ext>
            </a:extLst>
          </p:cNvPr>
          <p:cNvSpPr/>
          <p:nvPr/>
        </p:nvSpPr>
        <p:spPr>
          <a:xfrm>
            <a:off x="4568493" y="2599742"/>
            <a:ext cx="2194560" cy="719191"/>
          </a:xfrm>
          <a:prstGeom prst="roundRect">
            <a:avLst/>
          </a:prstGeom>
          <a:solidFill>
            <a:srgbClr val="D53DD0">
              <a:alpha val="18039"/>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YYWG/CC</a:t>
            </a:r>
          </a:p>
        </p:txBody>
      </p:sp>
      <p:sp>
        <p:nvSpPr>
          <p:cNvPr id="59" name="Rounded Rectangle 58">
            <a:extLst>
              <a:ext uri="{FF2B5EF4-FFF2-40B4-BE49-F238E27FC236}">
                <a16:creationId xmlns:a16="http://schemas.microsoft.com/office/drawing/2014/main" id="{C8FBD97C-E1D5-CE49-A95A-80CAA591E979}"/>
              </a:ext>
            </a:extLst>
          </p:cNvPr>
          <p:cNvSpPr/>
          <p:nvPr/>
        </p:nvSpPr>
        <p:spPr>
          <a:xfrm>
            <a:off x="4668320" y="5558460"/>
            <a:ext cx="1280160" cy="7191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YY-013/</a:t>
            </a:r>
            <a:br>
              <a:rPr lang="en-US" sz="1400" dirty="0"/>
            </a:br>
            <a:r>
              <a:rPr lang="en-US" sz="1400" dirty="0"/>
              <a:t>DO/DOS</a:t>
            </a:r>
          </a:p>
        </p:txBody>
      </p:sp>
      <p:cxnSp>
        <p:nvCxnSpPr>
          <p:cNvPr id="64" name="Straight Connector 63">
            <a:extLst>
              <a:ext uri="{FF2B5EF4-FFF2-40B4-BE49-F238E27FC236}">
                <a16:creationId xmlns:a16="http://schemas.microsoft.com/office/drawing/2014/main" id="{2DBFFE6B-37D2-D44C-A619-DC6CC628BA80}"/>
              </a:ext>
            </a:extLst>
          </p:cNvPr>
          <p:cNvCxnSpPr>
            <a:cxnSpLocks/>
            <a:endCxn id="58" idx="0"/>
          </p:cNvCxnSpPr>
          <p:nvPr/>
        </p:nvCxnSpPr>
        <p:spPr>
          <a:xfrm>
            <a:off x="4689040" y="4548407"/>
            <a:ext cx="0" cy="175517"/>
          </a:xfrm>
          <a:prstGeom prst="line">
            <a:avLst/>
          </a:prstGeom>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B84BF380-0692-304C-94F3-3BFE838184CC}"/>
              </a:ext>
            </a:extLst>
          </p:cNvPr>
          <p:cNvCxnSpPr>
            <a:cxnSpLocks/>
            <a:endCxn id="61" idx="0"/>
          </p:cNvCxnSpPr>
          <p:nvPr/>
        </p:nvCxnSpPr>
        <p:spPr>
          <a:xfrm>
            <a:off x="6700722" y="4548407"/>
            <a:ext cx="0" cy="175517"/>
          </a:xfrm>
          <a:prstGeom prst="line">
            <a:avLst/>
          </a:prstGeom>
        </p:spPr>
        <p:style>
          <a:lnRef idx="1">
            <a:schemeClr val="dk1"/>
          </a:lnRef>
          <a:fillRef idx="0">
            <a:schemeClr val="dk1"/>
          </a:fillRef>
          <a:effectRef idx="0">
            <a:schemeClr val="dk1"/>
          </a:effectRef>
          <a:fontRef idx="minor">
            <a:schemeClr val="tx1"/>
          </a:fontRef>
        </p:style>
      </p:cxnSp>
      <p:sp>
        <p:nvSpPr>
          <p:cNvPr id="61" name="Rounded Rectangle 60">
            <a:extLst>
              <a:ext uri="{FF2B5EF4-FFF2-40B4-BE49-F238E27FC236}">
                <a16:creationId xmlns:a16="http://schemas.microsoft.com/office/drawing/2014/main" id="{531A5181-668C-F643-BB3E-019361215709}"/>
              </a:ext>
            </a:extLst>
          </p:cNvPr>
          <p:cNvSpPr/>
          <p:nvPr/>
        </p:nvSpPr>
        <p:spPr>
          <a:xfrm>
            <a:off x="6060642" y="4723924"/>
            <a:ext cx="1280160" cy="719191"/>
          </a:xfrm>
          <a:prstGeom prst="roundRect">
            <a:avLst/>
          </a:prstGeom>
          <a:solidFill>
            <a:srgbClr val="E33D6F">
              <a:alpha val="2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YY-013/CC</a:t>
            </a:r>
          </a:p>
        </p:txBody>
      </p:sp>
      <p:sp>
        <p:nvSpPr>
          <p:cNvPr id="58" name="Rounded Rectangle 57">
            <a:extLst>
              <a:ext uri="{FF2B5EF4-FFF2-40B4-BE49-F238E27FC236}">
                <a16:creationId xmlns:a16="http://schemas.microsoft.com/office/drawing/2014/main" id="{3771C86D-926F-9C41-B68C-515E4CC60712}"/>
              </a:ext>
            </a:extLst>
          </p:cNvPr>
          <p:cNvSpPr/>
          <p:nvPr/>
        </p:nvSpPr>
        <p:spPr>
          <a:xfrm>
            <a:off x="4048960" y="4723924"/>
            <a:ext cx="1280160" cy="719191"/>
          </a:xfrm>
          <a:prstGeom prst="roundRect">
            <a:avLst/>
          </a:prstGeom>
          <a:solidFill>
            <a:srgbClr val="E33D6F">
              <a:alpha val="2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YY-012/CC</a:t>
            </a:r>
          </a:p>
        </p:txBody>
      </p:sp>
      <p:sp>
        <p:nvSpPr>
          <p:cNvPr id="62" name="Rounded Rectangle 61">
            <a:extLst>
              <a:ext uri="{FF2B5EF4-FFF2-40B4-BE49-F238E27FC236}">
                <a16:creationId xmlns:a16="http://schemas.microsoft.com/office/drawing/2014/main" id="{4D1D626A-FF71-3443-9EB4-D6A9FDD01E34}"/>
              </a:ext>
            </a:extLst>
          </p:cNvPr>
          <p:cNvSpPr/>
          <p:nvPr/>
        </p:nvSpPr>
        <p:spPr>
          <a:xfrm>
            <a:off x="6680002" y="5558460"/>
            <a:ext cx="1280160" cy="7191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YY-013/</a:t>
            </a:r>
            <a:br>
              <a:rPr lang="en-US" sz="1400" dirty="0"/>
            </a:br>
            <a:r>
              <a:rPr lang="en-US" sz="1400" dirty="0"/>
              <a:t>DO/DOS</a:t>
            </a:r>
          </a:p>
        </p:txBody>
      </p:sp>
      <p:cxnSp>
        <p:nvCxnSpPr>
          <p:cNvPr id="69" name="Straight Connector 68">
            <a:extLst>
              <a:ext uri="{FF2B5EF4-FFF2-40B4-BE49-F238E27FC236}">
                <a16:creationId xmlns:a16="http://schemas.microsoft.com/office/drawing/2014/main" id="{18572D71-972E-7744-8DB4-2BB8B2E96CD3}"/>
              </a:ext>
            </a:extLst>
          </p:cNvPr>
          <p:cNvCxnSpPr>
            <a:cxnSpLocks/>
          </p:cNvCxnSpPr>
          <p:nvPr/>
        </p:nvCxnSpPr>
        <p:spPr>
          <a:xfrm>
            <a:off x="1719553" y="2301144"/>
            <a:ext cx="0" cy="274320"/>
          </a:xfrm>
          <a:prstGeom prst="line">
            <a:avLst/>
          </a:prstGeom>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5FDAC52B-0A97-054C-80C7-C775B804328F}"/>
              </a:ext>
            </a:extLst>
          </p:cNvPr>
          <p:cNvCxnSpPr>
            <a:cxnSpLocks/>
          </p:cNvCxnSpPr>
          <p:nvPr/>
        </p:nvCxnSpPr>
        <p:spPr>
          <a:xfrm>
            <a:off x="9611993" y="2310838"/>
            <a:ext cx="0" cy="274320"/>
          </a:xfrm>
          <a:prstGeom prst="line">
            <a:avLst/>
          </a:prstGeom>
        </p:spPr>
        <p:style>
          <a:lnRef idx="1">
            <a:schemeClr val="dk1"/>
          </a:lnRef>
          <a:fillRef idx="0">
            <a:schemeClr val="dk1"/>
          </a:fillRef>
          <a:effectRef idx="0">
            <a:schemeClr val="dk1"/>
          </a:effectRef>
          <a:fontRef idx="minor">
            <a:schemeClr val="tx1"/>
          </a:fontRef>
        </p:style>
      </p:cxnSp>
      <p:grpSp>
        <p:nvGrpSpPr>
          <p:cNvPr id="9" name="Group 8">
            <a:extLst>
              <a:ext uri="{FF2B5EF4-FFF2-40B4-BE49-F238E27FC236}">
                <a16:creationId xmlns:a16="http://schemas.microsoft.com/office/drawing/2014/main" id="{1F758146-A754-3345-A0B7-E23AE163B6B2}"/>
              </a:ext>
            </a:extLst>
          </p:cNvPr>
          <p:cNvGrpSpPr/>
          <p:nvPr/>
        </p:nvGrpSpPr>
        <p:grpSpPr>
          <a:xfrm>
            <a:off x="4196821" y="3533563"/>
            <a:ext cx="5697878" cy="936636"/>
            <a:chOff x="4196821" y="3533563"/>
            <a:chExt cx="5697878" cy="936636"/>
          </a:xfrm>
        </p:grpSpPr>
        <p:sp>
          <p:nvSpPr>
            <p:cNvPr id="81" name="Left-Right Arrow 80">
              <a:extLst>
                <a:ext uri="{FF2B5EF4-FFF2-40B4-BE49-F238E27FC236}">
                  <a16:creationId xmlns:a16="http://schemas.microsoft.com/office/drawing/2014/main" id="{DA62A183-0A49-6149-98CD-7E56E399BCBF}"/>
                </a:ext>
              </a:extLst>
            </p:cNvPr>
            <p:cNvSpPr/>
            <p:nvPr/>
          </p:nvSpPr>
          <p:spPr>
            <a:xfrm>
              <a:off x="4215692" y="3533563"/>
              <a:ext cx="1727598" cy="346777"/>
            </a:xfrm>
            <a:prstGeom prst="leftRightArrow">
              <a:avLst/>
            </a:prstGeom>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16200000" scaled="1"/>
              <a:tileRect/>
            </a:gradFill>
            <a:ln>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2" name="Left-Right Arrow 81">
              <a:extLst>
                <a:ext uri="{FF2B5EF4-FFF2-40B4-BE49-F238E27FC236}">
                  <a16:creationId xmlns:a16="http://schemas.microsoft.com/office/drawing/2014/main" id="{0499879C-F4DB-CD42-8D9F-D1D811296C1D}"/>
                </a:ext>
              </a:extLst>
            </p:cNvPr>
            <p:cNvSpPr/>
            <p:nvPr/>
          </p:nvSpPr>
          <p:spPr>
            <a:xfrm>
              <a:off x="8156564" y="3533563"/>
              <a:ext cx="1727598" cy="346777"/>
            </a:xfrm>
            <a:prstGeom prst="leftRightArrow">
              <a:avLst/>
            </a:prstGeom>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16200000" scaled="1"/>
              <a:tileRect/>
            </a:gradFill>
            <a:ln>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3" name="Left-Right Arrow 82">
              <a:extLst>
                <a:ext uri="{FF2B5EF4-FFF2-40B4-BE49-F238E27FC236}">
                  <a16:creationId xmlns:a16="http://schemas.microsoft.com/office/drawing/2014/main" id="{E221B982-F1B6-914B-9B47-6BD60C47ED73}"/>
                </a:ext>
              </a:extLst>
            </p:cNvPr>
            <p:cNvSpPr/>
            <p:nvPr/>
          </p:nvSpPr>
          <p:spPr>
            <a:xfrm>
              <a:off x="4196821" y="4035293"/>
              <a:ext cx="5697878" cy="434906"/>
            </a:xfrm>
            <a:custGeom>
              <a:avLst/>
              <a:gdLst>
                <a:gd name="connsiteX0" fmla="*/ 0 w 6414145"/>
                <a:gd name="connsiteY0" fmla="*/ 173389 h 346777"/>
                <a:gd name="connsiteX1" fmla="*/ 173389 w 6414145"/>
                <a:gd name="connsiteY1" fmla="*/ 0 h 346777"/>
                <a:gd name="connsiteX2" fmla="*/ 173389 w 6414145"/>
                <a:gd name="connsiteY2" fmla="*/ 86694 h 346777"/>
                <a:gd name="connsiteX3" fmla="*/ 6240757 w 6414145"/>
                <a:gd name="connsiteY3" fmla="*/ 86694 h 346777"/>
                <a:gd name="connsiteX4" fmla="*/ 6240757 w 6414145"/>
                <a:gd name="connsiteY4" fmla="*/ 0 h 346777"/>
                <a:gd name="connsiteX5" fmla="*/ 6414145 w 6414145"/>
                <a:gd name="connsiteY5" fmla="*/ 173389 h 346777"/>
                <a:gd name="connsiteX6" fmla="*/ 6240757 w 6414145"/>
                <a:gd name="connsiteY6" fmla="*/ 346777 h 346777"/>
                <a:gd name="connsiteX7" fmla="*/ 6240757 w 6414145"/>
                <a:gd name="connsiteY7" fmla="*/ 260083 h 346777"/>
                <a:gd name="connsiteX8" fmla="*/ 173389 w 6414145"/>
                <a:gd name="connsiteY8" fmla="*/ 260083 h 346777"/>
                <a:gd name="connsiteX9" fmla="*/ 173389 w 6414145"/>
                <a:gd name="connsiteY9" fmla="*/ 346777 h 346777"/>
                <a:gd name="connsiteX10" fmla="*/ 0 w 6414145"/>
                <a:gd name="connsiteY10" fmla="*/ 173389 h 346777"/>
                <a:gd name="connsiteX0" fmla="*/ 0 w 6414145"/>
                <a:gd name="connsiteY0" fmla="*/ 173389 h 433944"/>
                <a:gd name="connsiteX1" fmla="*/ 173389 w 6414145"/>
                <a:gd name="connsiteY1" fmla="*/ 0 h 433944"/>
                <a:gd name="connsiteX2" fmla="*/ 173389 w 6414145"/>
                <a:gd name="connsiteY2" fmla="*/ 86694 h 433944"/>
                <a:gd name="connsiteX3" fmla="*/ 6240757 w 6414145"/>
                <a:gd name="connsiteY3" fmla="*/ 86694 h 433944"/>
                <a:gd name="connsiteX4" fmla="*/ 6240757 w 6414145"/>
                <a:gd name="connsiteY4" fmla="*/ 0 h 433944"/>
                <a:gd name="connsiteX5" fmla="*/ 6414145 w 6414145"/>
                <a:gd name="connsiteY5" fmla="*/ 173389 h 433944"/>
                <a:gd name="connsiteX6" fmla="*/ 6240757 w 6414145"/>
                <a:gd name="connsiteY6" fmla="*/ 346777 h 433944"/>
                <a:gd name="connsiteX7" fmla="*/ 6240757 w 6414145"/>
                <a:gd name="connsiteY7" fmla="*/ 260083 h 433944"/>
                <a:gd name="connsiteX8" fmla="*/ 3207036 w 6414145"/>
                <a:gd name="connsiteY8" fmla="*/ 433907 h 433944"/>
                <a:gd name="connsiteX9" fmla="*/ 173389 w 6414145"/>
                <a:gd name="connsiteY9" fmla="*/ 260083 h 433944"/>
                <a:gd name="connsiteX10" fmla="*/ 173389 w 6414145"/>
                <a:gd name="connsiteY10" fmla="*/ 346777 h 433944"/>
                <a:gd name="connsiteX11" fmla="*/ 0 w 6414145"/>
                <a:gd name="connsiteY11" fmla="*/ 173389 h 433944"/>
                <a:gd name="connsiteX0" fmla="*/ 0 w 6414145"/>
                <a:gd name="connsiteY0" fmla="*/ 173389 h 443708"/>
                <a:gd name="connsiteX1" fmla="*/ 173389 w 6414145"/>
                <a:gd name="connsiteY1" fmla="*/ 0 h 443708"/>
                <a:gd name="connsiteX2" fmla="*/ 173389 w 6414145"/>
                <a:gd name="connsiteY2" fmla="*/ 86694 h 443708"/>
                <a:gd name="connsiteX3" fmla="*/ 6240757 w 6414145"/>
                <a:gd name="connsiteY3" fmla="*/ 86694 h 443708"/>
                <a:gd name="connsiteX4" fmla="*/ 6240757 w 6414145"/>
                <a:gd name="connsiteY4" fmla="*/ 0 h 443708"/>
                <a:gd name="connsiteX5" fmla="*/ 6414145 w 6414145"/>
                <a:gd name="connsiteY5" fmla="*/ 173389 h 443708"/>
                <a:gd name="connsiteX6" fmla="*/ 6240757 w 6414145"/>
                <a:gd name="connsiteY6" fmla="*/ 346777 h 443708"/>
                <a:gd name="connsiteX7" fmla="*/ 6240757 w 6414145"/>
                <a:gd name="connsiteY7" fmla="*/ 260083 h 443708"/>
                <a:gd name="connsiteX8" fmla="*/ 3207036 w 6414145"/>
                <a:gd name="connsiteY8" fmla="*/ 433907 h 443708"/>
                <a:gd name="connsiteX9" fmla="*/ 173389 w 6414145"/>
                <a:gd name="connsiteY9" fmla="*/ 260083 h 443708"/>
                <a:gd name="connsiteX10" fmla="*/ 173389 w 6414145"/>
                <a:gd name="connsiteY10" fmla="*/ 346777 h 443708"/>
                <a:gd name="connsiteX11" fmla="*/ 0 w 6414145"/>
                <a:gd name="connsiteY11" fmla="*/ 173389 h 443708"/>
                <a:gd name="connsiteX0" fmla="*/ 0 w 6414145"/>
                <a:gd name="connsiteY0" fmla="*/ 173389 h 434745"/>
                <a:gd name="connsiteX1" fmla="*/ 173389 w 6414145"/>
                <a:gd name="connsiteY1" fmla="*/ 0 h 434745"/>
                <a:gd name="connsiteX2" fmla="*/ 173389 w 6414145"/>
                <a:gd name="connsiteY2" fmla="*/ 86694 h 434745"/>
                <a:gd name="connsiteX3" fmla="*/ 6240757 w 6414145"/>
                <a:gd name="connsiteY3" fmla="*/ 86694 h 434745"/>
                <a:gd name="connsiteX4" fmla="*/ 6240757 w 6414145"/>
                <a:gd name="connsiteY4" fmla="*/ 0 h 434745"/>
                <a:gd name="connsiteX5" fmla="*/ 6414145 w 6414145"/>
                <a:gd name="connsiteY5" fmla="*/ 173389 h 434745"/>
                <a:gd name="connsiteX6" fmla="*/ 6240757 w 6414145"/>
                <a:gd name="connsiteY6" fmla="*/ 346777 h 434745"/>
                <a:gd name="connsiteX7" fmla="*/ 6240757 w 6414145"/>
                <a:gd name="connsiteY7" fmla="*/ 260083 h 434745"/>
                <a:gd name="connsiteX8" fmla="*/ 3207036 w 6414145"/>
                <a:gd name="connsiteY8" fmla="*/ 433907 h 434745"/>
                <a:gd name="connsiteX9" fmla="*/ 173389 w 6414145"/>
                <a:gd name="connsiteY9" fmla="*/ 260083 h 434745"/>
                <a:gd name="connsiteX10" fmla="*/ 173389 w 6414145"/>
                <a:gd name="connsiteY10" fmla="*/ 346777 h 434745"/>
                <a:gd name="connsiteX11" fmla="*/ 0 w 6414145"/>
                <a:gd name="connsiteY11" fmla="*/ 173389 h 434745"/>
                <a:gd name="connsiteX0" fmla="*/ 0 w 6414145"/>
                <a:gd name="connsiteY0" fmla="*/ 173389 h 437087"/>
                <a:gd name="connsiteX1" fmla="*/ 173389 w 6414145"/>
                <a:gd name="connsiteY1" fmla="*/ 0 h 437087"/>
                <a:gd name="connsiteX2" fmla="*/ 173389 w 6414145"/>
                <a:gd name="connsiteY2" fmla="*/ 86694 h 437087"/>
                <a:gd name="connsiteX3" fmla="*/ 6240757 w 6414145"/>
                <a:gd name="connsiteY3" fmla="*/ 86694 h 437087"/>
                <a:gd name="connsiteX4" fmla="*/ 6240757 w 6414145"/>
                <a:gd name="connsiteY4" fmla="*/ 0 h 437087"/>
                <a:gd name="connsiteX5" fmla="*/ 6414145 w 6414145"/>
                <a:gd name="connsiteY5" fmla="*/ 173389 h 437087"/>
                <a:gd name="connsiteX6" fmla="*/ 6240757 w 6414145"/>
                <a:gd name="connsiteY6" fmla="*/ 346777 h 437087"/>
                <a:gd name="connsiteX7" fmla="*/ 6240757 w 6414145"/>
                <a:gd name="connsiteY7" fmla="*/ 260083 h 437087"/>
                <a:gd name="connsiteX8" fmla="*/ 3207036 w 6414145"/>
                <a:gd name="connsiteY8" fmla="*/ 433907 h 437087"/>
                <a:gd name="connsiteX9" fmla="*/ 173389 w 6414145"/>
                <a:gd name="connsiteY9" fmla="*/ 260083 h 437087"/>
                <a:gd name="connsiteX10" fmla="*/ 173389 w 6414145"/>
                <a:gd name="connsiteY10" fmla="*/ 346777 h 437087"/>
                <a:gd name="connsiteX11" fmla="*/ 0 w 6414145"/>
                <a:gd name="connsiteY11" fmla="*/ 173389 h 437087"/>
                <a:gd name="connsiteX0" fmla="*/ 0 w 6414145"/>
                <a:gd name="connsiteY0" fmla="*/ 173389 h 434906"/>
                <a:gd name="connsiteX1" fmla="*/ 173389 w 6414145"/>
                <a:gd name="connsiteY1" fmla="*/ 0 h 434906"/>
                <a:gd name="connsiteX2" fmla="*/ 173389 w 6414145"/>
                <a:gd name="connsiteY2" fmla="*/ 86694 h 434906"/>
                <a:gd name="connsiteX3" fmla="*/ 6240757 w 6414145"/>
                <a:gd name="connsiteY3" fmla="*/ 86694 h 434906"/>
                <a:gd name="connsiteX4" fmla="*/ 6240757 w 6414145"/>
                <a:gd name="connsiteY4" fmla="*/ 0 h 434906"/>
                <a:gd name="connsiteX5" fmla="*/ 6414145 w 6414145"/>
                <a:gd name="connsiteY5" fmla="*/ 173389 h 434906"/>
                <a:gd name="connsiteX6" fmla="*/ 6240757 w 6414145"/>
                <a:gd name="connsiteY6" fmla="*/ 346777 h 434906"/>
                <a:gd name="connsiteX7" fmla="*/ 6240757 w 6414145"/>
                <a:gd name="connsiteY7" fmla="*/ 260083 h 434906"/>
                <a:gd name="connsiteX8" fmla="*/ 3207036 w 6414145"/>
                <a:gd name="connsiteY8" fmla="*/ 433907 h 434906"/>
                <a:gd name="connsiteX9" fmla="*/ 173389 w 6414145"/>
                <a:gd name="connsiteY9" fmla="*/ 260083 h 434906"/>
                <a:gd name="connsiteX10" fmla="*/ 173389 w 6414145"/>
                <a:gd name="connsiteY10" fmla="*/ 346777 h 434906"/>
                <a:gd name="connsiteX11" fmla="*/ 0 w 6414145"/>
                <a:gd name="connsiteY11" fmla="*/ 173389 h 434906"/>
                <a:gd name="connsiteX0" fmla="*/ 0 w 6414145"/>
                <a:gd name="connsiteY0" fmla="*/ 173389 h 434906"/>
                <a:gd name="connsiteX1" fmla="*/ 173389 w 6414145"/>
                <a:gd name="connsiteY1" fmla="*/ 0 h 434906"/>
                <a:gd name="connsiteX2" fmla="*/ 173389 w 6414145"/>
                <a:gd name="connsiteY2" fmla="*/ 86694 h 434906"/>
                <a:gd name="connsiteX3" fmla="*/ 3207036 w 6414145"/>
                <a:gd name="connsiteY3" fmla="*/ 265095 h 434906"/>
                <a:gd name="connsiteX4" fmla="*/ 6240757 w 6414145"/>
                <a:gd name="connsiteY4" fmla="*/ 86694 h 434906"/>
                <a:gd name="connsiteX5" fmla="*/ 6240757 w 6414145"/>
                <a:gd name="connsiteY5" fmla="*/ 0 h 434906"/>
                <a:gd name="connsiteX6" fmla="*/ 6414145 w 6414145"/>
                <a:gd name="connsiteY6" fmla="*/ 173389 h 434906"/>
                <a:gd name="connsiteX7" fmla="*/ 6240757 w 6414145"/>
                <a:gd name="connsiteY7" fmla="*/ 346777 h 434906"/>
                <a:gd name="connsiteX8" fmla="*/ 6240757 w 6414145"/>
                <a:gd name="connsiteY8" fmla="*/ 260083 h 434906"/>
                <a:gd name="connsiteX9" fmla="*/ 3207036 w 6414145"/>
                <a:gd name="connsiteY9" fmla="*/ 433907 h 434906"/>
                <a:gd name="connsiteX10" fmla="*/ 173389 w 6414145"/>
                <a:gd name="connsiteY10" fmla="*/ 260083 h 434906"/>
                <a:gd name="connsiteX11" fmla="*/ 173389 w 6414145"/>
                <a:gd name="connsiteY11" fmla="*/ 346777 h 434906"/>
                <a:gd name="connsiteX12" fmla="*/ 0 w 6414145"/>
                <a:gd name="connsiteY12" fmla="*/ 173389 h 434906"/>
                <a:gd name="connsiteX0" fmla="*/ 0 w 6414145"/>
                <a:gd name="connsiteY0" fmla="*/ 173389 h 434906"/>
                <a:gd name="connsiteX1" fmla="*/ 173389 w 6414145"/>
                <a:gd name="connsiteY1" fmla="*/ 0 h 434906"/>
                <a:gd name="connsiteX2" fmla="*/ 173389 w 6414145"/>
                <a:gd name="connsiteY2" fmla="*/ 86694 h 434906"/>
                <a:gd name="connsiteX3" fmla="*/ 3207036 w 6414145"/>
                <a:gd name="connsiteY3" fmla="*/ 265095 h 434906"/>
                <a:gd name="connsiteX4" fmla="*/ 6240757 w 6414145"/>
                <a:gd name="connsiteY4" fmla="*/ 86694 h 434906"/>
                <a:gd name="connsiteX5" fmla="*/ 6240757 w 6414145"/>
                <a:gd name="connsiteY5" fmla="*/ 0 h 434906"/>
                <a:gd name="connsiteX6" fmla="*/ 6414145 w 6414145"/>
                <a:gd name="connsiteY6" fmla="*/ 173389 h 434906"/>
                <a:gd name="connsiteX7" fmla="*/ 6240757 w 6414145"/>
                <a:gd name="connsiteY7" fmla="*/ 346777 h 434906"/>
                <a:gd name="connsiteX8" fmla="*/ 6240757 w 6414145"/>
                <a:gd name="connsiteY8" fmla="*/ 260083 h 434906"/>
                <a:gd name="connsiteX9" fmla="*/ 3207036 w 6414145"/>
                <a:gd name="connsiteY9" fmla="*/ 433907 h 434906"/>
                <a:gd name="connsiteX10" fmla="*/ 173389 w 6414145"/>
                <a:gd name="connsiteY10" fmla="*/ 260083 h 434906"/>
                <a:gd name="connsiteX11" fmla="*/ 173389 w 6414145"/>
                <a:gd name="connsiteY11" fmla="*/ 346777 h 434906"/>
                <a:gd name="connsiteX12" fmla="*/ 0 w 6414145"/>
                <a:gd name="connsiteY12" fmla="*/ 173389 h 434906"/>
                <a:gd name="connsiteX0" fmla="*/ 0 w 6414145"/>
                <a:gd name="connsiteY0" fmla="*/ 173389 h 434906"/>
                <a:gd name="connsiteX1" fmla="*/ 173389 w 6414145"/>
                <a:gd name="connsiteY1" fmla="*/ 0 h 434906"/>
                <a:gd name="connsiteX2" fmla="*/ 173389 w 6414145"/>
                <a:gd name="connsiteY2" fmla="*/ 86694 h 434906"/>
                <a:gd name="connsiteX3" fmla="*/ 3207036 w 6414145"/>
                <a:gd name="connsiteY3" fmla="*/ 265095 h 434906"/>
                <a:gd name="connsiteX4" fmla="*/ 6240757 w 6414145"/>
                <a:gd name="connsiteY4" fmla="*/ 86694 h 434906"/>
                <a:gd name="connsiteX5" fmla="*/ 6240757 w 6414145"/>
                <a:gd name="connsiteY5" fmla="*/ 0 h 434906"/>
                <a:gd name="connsiteX6" fmla="*/ 6414145 w 6414145"/>
                <a:gd name="connsiteY6" fmla="*/ 173389 h 434906"/>
                <a:gd name="connsiteX7" fmla="*/ 6240757 w 6414145"/>
                <a:gd name="connsiteY7" fmla="*/ 346777 h 434906"/>
                <a:gd name="connsiteX8" fmla="*/ 6240757 w 6414145"/>
                <a:gd name="connsiteY8" fmla="*/ 260083 h 434906"/>
                <a:gd name="connsiteX9" fmla="*/ 3207036 w 6414145"/>
                <a:gd name="connsiteY9" fmla="*/ 433907 h 434906"/>
                <a:gd name="connsiteX10" fmla="*/ 173389 w 6414145"/>
                <a:gd name="connsiteY10" fmla="*/ 260083 h 434906"/>
                <a:gd name="connsiteX11" fmla="*/ 173389 w 6414145"/>
                <a:gd name="connsiteY11" fmla="*/ 346777 h 434906"/>
                <a:gd name="connsiteX12" fmla="*/ 0 w 6414145"/>
                <a:gd name="connsiteY12" fmla="*/ 173389 h 43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4145" h="434906">
                  <a:moveTo>
                    <a:pt x="0" y="173389"/>
                  </a:moveTo>
                  <a:lnTo>
                    <a:pt x="173389" y="0"/>
                  </a:lnTo>
                  <a:lnTo>
                    <a:pt x="173389" y="86694"/>
                  </a:lnTo>
                  <a:cubicBezTo>
                    <a:pt x="678997" y="130877"/>
                    <a:pt x="2195796" y="254223"/>
                    <a:pt x="3207036" y="265095"/>
                  </a:cubicBezTo>
                  <a:cubicBezTo>
                    <a:pt x="4218276" y="275967"/>
                    <a:pt x="5229517" y="146161"/>
                    <a:pt x="6240757" y="86694"/>
                  </a:cubicBezTo>
                  <a:lnTo>
                    <a:pt x="6240757" y="0"/>
                  </a:lnTo>
                  <a:lnTo>
                    <a:pt x="6414145" y="173389"/>
                  </a:lnTo>
                  <a:lnTo>
                    <a:pt x="6240757" y="346777"/>
                  </a:lnTo>
                  <a:lnTo>
                    <a:pt x="6240757" y="260083"/>
                  </a:lnTo>
                  <a:cubicBezTo>
                    <a:pt x="5735137" y="274605"/>
                    <a:pt x="4204184" y="449645"/>
                    <a:pt x="3207036" y="433907"/>
                  </a:cubicBezTo>
                  <a:cubicBezTo>
                    <a:pt x="2209888" y="418169"/>
                    <a:pt x="1184605" y="318024"/>
                    <a:pt x="173389" y="260083"/>
                  </a:cubicBezTo>
                  <a:lnTo>
                    <a:pt x="173389" y="346777"/>
                  </a:lnTo>
                  <a:lnTo>
                    <a:pt x="0" y="173389"/>
                  </a:lnTo>
                  <a:close/>
                </a:path>
              </a:pathLst>
            </a:custGeom>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16200000" scaled="1"/>
              <a:tileRect/>
            </a:gradFill>
            <a:ln>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493E47E5-2246-154E-963C-BC375F6FBA15}"/>
              </a:ext>
            </a:extLst>
          </p:cNvPr>
          <p:cNvGrpSpPr/>
          <p:nvPr/>
        </p:nvGrpSpPr>
        <p:grpSpPr>
          <a:xfrm>
            <a:off x="2531606" y="1899140"/>
            <a:ext cx="9487887" cy="1621852"/>
            <a:chOff x="2531606" y="1899140"/>
            <a:chExt cx="9487887" cy="1621852"/>
          </a:xfrm>
        </p:grpSpPr>
        <p:sp>
          <p:nvSpPr>
            <p:cNvPr id="84" name="Up-Down Arrow 83">
              <a:extLst>
                <a:ext uri="{FF2B5EF4-FFF2-40B4-BE49-F238E27FC236}">
                  <a16:creationId xmlns:a16="http://schemas.microsoft.com/office/drawing/2014/main" id="{CA2F6D6F-7F4B-4146-A34D-BA17D710FAE1}"/>
                </a:ext>
              </a:extLst>
            </p:cNvPr>
            <p:cNvSpPr/>
            <p:nvPr/>
          </p:nvSpPr>
          <p:spPr>
            <a:xfrm>
              <a:off x="7386765" y="2167751"/>
              <a:ext cx="353020" cy="1353241"/>
            </a:xfrm>
            <a:prstGeom prst="upDownArrow">
              <a:avLst/>
            </a:prstGeom>
            <a:gradFill>
              <a:gsLst>
                <a:gs pos="100000">
                  <a:schemeClr val="accent5"/>
                </a:gs>
                <a:gs pos="49000">
                  <a:schemeClr val="bg1">
                    <a:lumMod val="95000"/>
                  </a:schemeClr>
                </a:gs>
                <a:gs pos="0">
                  <a:schemeClr val="accent6">
                    <a:lumMod val="60000"/>
                    <a:lumOff val="40000"/>
                  </a:schemeClr>
                </a:gs>
              </a:gsLst>
              <a:lin ang="16200000" scaled="1"/>
            </a:gradFill>
            <a:ln w="9525">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5" name="Up-Down Arrow 84">
              <a:extLst>
                <a:ext uri="{FF2B5EF4-FFF2-40B4-BE49-F238E27FC236}">
                  <a16:creationId xmlns:a16="http://schemas.microsoft.com/office/drawing/2014/main" id="{A63CB9BE-30AA-A24C-BF57-DC3A73FFC435}"/>
                </a:ext>
              </a:extLst>
            </p:cNvPr>
            <p:cNvSpPr/>
            <p:nvPr/>
          </p:nvSpPr>
          <p:spPr>
            <a:xfrm rot="3800208">
              <a:off x="4432521" y="541958"/>
              <a:ext cx="257711" cy="4059542"/>
            </a:xfrm>
            <a:prstGeom prst="upDownArrow">
              <a:avLst/>
            </a:prstGeom>
            <a:gradFill>
              <a:gsLst>
                <a:gs pos="100000">
                  <a:schemeClr val="accent5"/>
                </a:gs>
                <a:gs pos="49000">
                  <a:schemeClr val="bg1">
                    <a:lumMod val="95000"/>
                  </a:schemeClr>
                </a:gs>
                <a:gs pos="0">
                  <a:schemeClr val="accent6">
                    <a:lumMod val="60000"/>
                    <a:lumOff val="40000"/>
                  </a:schemeClr>
                </a:gs>
              </a:gsLst>
              <a:lin ang="16200000" scaled="1"/>
            </a:gradFill>
            <a:ln w="9525">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6" name="Up-Down Arrow 85">
              <a:extLst>
                <a:ext uri="{FF2B5EF4-FFF2-40B4-BE49-F238E27FC236}">
                  <a16:creationId xmlns:a16="http://schemas.microsoft.com/office/drawing/2014/main" id="{53A5884C-B149-F14F-AC2F-E33BC8E39A48}"/>
                </a:ext>
              </a:extLst>
            </p:cNvPr>
            <p:cNvSpPr/>
            <p:nvPr/>
          </p:nvSpPr>
          <p:spPr>
            <a:xfrm rot="18430898" flipH="1">
              <a:off x="9882438" y="638774"/>
              <a:ext cx="876690" cy="3397421"/>
            </a:xfrm>
            <a:custGeom>
              <a:avLst/>
              <a:gdLst>
                <a:gd name="connsiteX0" fmla="*/ 0 w 307939"/>
                <a:gd name="connsiteY0" fmla="*/ 153970 h 3565370"/>
                <a:gd name="connsiteX1" fmla="*/ 153970 w 307939"/>
                <a:gd name="connsiteY1" fmla="*/ 0 h 3565370"/>
                <a:gd name="connsiteX2" fmla="*/ 307939 w 307939"/>
                <a:gd name="connsiteY2" fmla="*/ 153970 h 3565370"/>
                <a:gd name="connsiteX3" fmla="*/ 230954 w 307939"/>
                <a:gd name="connsiteY3" fmla="*/ 153970 h 3565370"/>
                <a:gd name="connsiteX4" fmla="*/ 230954 w 307939"/>
                <a:gd name="connsiteY4" fmla="*/ 3411401 h 3565370"/>
                <a:gd name="connsiteX5" fmla="*/ 307939 w 307939"/>
                <a:gd name="connsiteY5" fmla="*/ 3411401 h 3565370"/>
                <a:gd name="connsiteX6" fmla="*/ 153970 w 307939"/>
                <a:gd name="connsiteY6" fmla="*/ 3565370 h 3565370"/>
                <a:gd name="connsiteX7" fmla="*/ 0 w 307939"/>
                <a:gd name="connsiteY7" fmla="*/ 3411401 h 3565370"/>
                <a:gd name="connsiteX8" fmla="*/ 76985 w 307939"/>
                <a:gd name="connsiteY8" fmla="*/ 3411401 h 3565370"/>
                <a:gd name="connsiteX9" fmla="*/ 76985 w 307939"/>
                <a:gd name="connsiteY9" fmla="*/ 153970 h 3565370"/>
                <a:gd name="connsiteX10" fmla="*/ 0 w 307939"/>
                <a:gd name="connsiteY10" fmla="*/ 153970 h 3565370"/>
                <a:gd name="connsiteX0" fmla="*/ 774921 w 1082860"/>
                <a:gd name="connsiteY0" fmla="*/ 153970 h 3565370"/>
                <a:gd name="connsiteX1" fmla="*/ 928891 w 1082860"/>
                <a:gd name="connsiteY1" fmla="*/ 0 h 3565370"/>
                <a:gd name="connsiteX2" fmla="*/ 1082860 w 1082860"/>
                <a:gd name="connsiteY2" fmla="*/ 153970 h 3565370"/>
                <a:gd name="connsiteX3" fmla="*/ 1005875 w 1082860"/>
                <a:gd name="connsiteY3" fmla="*/ 153970 h 3565370"/>
                <a:gd name="connsiteX4" fmla="*/ 1005875 w 1082860"/>
                <a:gd name="connsiteY4" fmla="*/ 3411401 h 3565370"/>
                <a:gd name="connsiteX5" fmla="*/ 1082860 w 1082860"/>
                <a:gd name="connsiteY5" fmla="*/ 3411401 h 3565370"/>
                <a:gd name="connsiteX6" fmla="*/ 928891 w 1082860"/>
                <a:gd name="connsiteY6" fmla="*/ 3565370 h 3565370"/>
                <a:gd name="connsiteX7" fmla="*/ 774921 w 1082860"/>
                <a:gd name="connsiteY7" fmla="*/ 3411401 h 3565370"/>
                <a:gd name="connsiteX8" fmla="*/ 851906 w 1082860"/>
                <a:gd name="connsiteY8" fmla="*/ 3411401 h 3565370"/>
                <a:gd name="connsiteX9" fmla="*/ 0 w 1082860"/>
                <a:gd name="connsiteY9" fmla="*/ 2165346 h 3565370"/>
                <a:gd name="connsiteX10" fmla="*/ 851906 w 1082860"/>
                <a:gd name="connsiteY10" fmla="*/ 153970 h 3565370"/>
                <a:gd name="connsiteX11" fmla="*/ 774921 w 1082860"/>
                <a:gd name="connsiteY11" fmla="*/ 153970 h 3565370"/>
                <a:gd name="connsiteX0" fmla="*/ 825160 w 1133099"/>
                <a:gd name="connsiteY0" fmla="*/ 153970 h 3565370"/>
                <a:gd name="connsiteX1" fmla="*/ 979130 w 1133099"/>
                <a:gd name="connsiteY1" fmla="*/ 0 h 3565370"/>
                <a:gd name="connsiteX2" fmla="*/ 1133099 w 1133099"/>
                <a:gd name="connsiteY2" fmla="*/ 153970 h 3565370"/>
                <a:gd name="connsiteX3" fmla="*/ 1056114 w 1133099"/>
                <a:gd name="connsiteY3" fmla="*/ 153970 h 3565370"/>
                <a:gd name="connsiteX4" fmla="*/ 1056114 w 1133099"/>
                <a:gd name="connsiteY4" fmla="*/ 3411401 h 3565370"/>
                <a:gd name="connsiteX5" fmla="*/ 1133099 w 1133099"/>
                <a:gd name="connsiteY5" fmla="*/ 3411401 h 3565370"/>
                <a:gd name="connsiteX6" fmla="*/ 979130 w 1133099"/>
                <a:gd name="connsiteY6" fmla="*/ 3565370 h 3565370"/>
                <a:gd name="connsiteX7" fmla="*/ 825160 w 1133099"/>
                <a:gd name="connsiteY7" fmla="*/ 3411401 h 3565370"/>
                <a:gd name="connsiteX8" fmla="*/ 902145 w 1133099"/>
                <a:gd name="connsiteY8" fmla="*/ 3411401 h 3565370"/>
                <a:gd name="connsiteX9" fmla="*/ 50239 w 1133099"/>
                <a:gd name="connsiteY9" fmla="*/ 2165346 h 3565370"/>
                <a:gd name="connsiteX10" fmla="*/ 902145 w 1133099"/>
                <a:gd name="connsiteY10" fmla="*/ 153970 h 3565370"/>
                <a:gd name="connsiteX11" fmla="*/ 825160 w 1133099"/>
                <a:gd name="connsiteY11" fmla="*/ 153970 h 3565370"/>
                <a:gd name="connsiteX0" fmla="*/ 785765 w 1093704"/>
                <a:gd name="connsiteY0" fmla="*/ 153970 h 3565370"/>
                <a:gd name="connsiteX1" fmla="*/ 939735 w 1093704"/>
                <a:gd name="connsiteY1" fmla="*/ 0 h 3565370"/>
                <a:gd name="connsiteX2" fmla="*/ 1093704 w 1093704"/>
                <a:gd name="connsiteY2" fmla="*/ 153970 h 3565370"/>
                <a:gd name="connsiteX3" fmla="*/ 1016719 w 1093704"/>
                <a:gd name="connsiteY3" fmla="*/ 153970 h 3565370"/>
                <a:gd name="connsiteX4" fmla="*/ 1016719 w 1093704"/>
                <a:gd name="connsiteY4" fmla="*/ 3411401 h 3565370"/>
                <a:gd name="connsiteX5" fmla="*/ 1093704 w 1093704"/>
                <a:gd name="connsiteY5" fmla="*/ 3411401 h 3565370"/>
                <a:gd name="connsiteX6" fmla="*/ 939735 w 1093704"/>
                <a:gd name="connsiteY6" fmla="*/ 3565370 h 3565370"/>
                <a:gd name="connsiteX7" fmla="*/ 785765 w 1093704"/>
                <a:gd name="connsiteY7" fmla="*/ 3411401 h 3565370"/>
                <a:gd name="connsiteX8" fmla="*/ 862750 w 1093704"/>
                <a:gd name="connsiteY8" fmla="*/ 3411401 h 3565370"/>
                <a:gd name="connsiteX9" fmla="*/ 10844 w 1093704"/>
                <a:gd name="connsiteY9" fmla="*/ 2165346 h 3565370"/>
                <a:gd name="connsiteX10" fmla="*/ 862750 w 1093704"/>
                <a:gd name="connsiteY10" fmla="*/ 153970 h 3565370"/>
                <a:gd name="connsiteX11" fmla="*/ 785765 w 1093704"/>
                <a:gd name="connsiteY11" fmla="*/ 153970 h 3565370"/>
                <a:gd name="connsiteX0" fmla="*/ 785765 w 1093704"/>
                <a:gd name="connsiteY0" fmla="*/ 153970 h 3565370"/>
                <a:gd name="connsiteX1" fmla="*/ 939735 w 1093704"/>
                <a:gd name="connsiteY1" fmla="*/ 0 h 3565370"/>
                <a:gd name="connsiteX2" fmla="*/ 1093704 w 1093704"/>
                <a:gd name="connsiteY2" fmla="*/ 153970 h 3565370"/>
                <a:gd name="connsiteX3" fmla="*/ 1016719 w 1093704"/>
                <a:gd name="connsiteY3" fmla="*/ 153970 h 3565370"/>
                <a:gd name="connsiteX4" fmla="*/ 489292 w 1093704"/>
                <a:gd name="connsiteY4" fmla="*/ 2139814 h 3565370"/>
                <a:gd name="connsiteX5" fmla="*/ 1016719 w 1093704"/>
                <a:gd name="connsiteY5" fmla="*/ 3411401 h 3565370"/>
                <a:gd name="connsiteX6" fmla="*/ 1093704 w 1093704"/>
                <a:gd name="connsiteY6" fmla="*/ 3411401 h 3565370"/>
                <a:gd name="connsiteX7" fmla="*/ 939735 w 1093704"/>
                <a:gd name="connsiteY7" fmla="*/ 3565370 h 3565370"/>
                <a:gd name="connsiteX8" fmla="*/ 785765 w 1093704"/>
                <a:gd name="connsiteY8" fmla="*/ 3411401 h 3565370"/>
                <a:gd name="connsiteX9" fmla="*/ 862750 w 1093704"/>
                <a:gd name="connsiteY9" fmla="*/ 3411401 h 3565370"/>
                <a:gd name="connsiteX10" fmla="*/ 10844 w 1093704"/>
                <a:gd name="connsiteY10" fmla="*/ 2165346 h 3565370"/>
                <a:gd name="connsiteX11" fmla="*/ 862750 w 1093704"/>
                <a:gd name="connsiteY11" fmla="*/ 153970 h 3565370"/>
                <a:gd name="connsiteX12" fmla="*/ 785765 w 1093704"/>
                <a:gd name="connsiteY12" fmla="*/ 153970 h 3565370"/>
                <a:gd name="connsiteX0" fmla="*/ 785765 w 1093704"/>
                <a:gd name="connsiteY0" fmla="*/ 153970 h 3565370"/>
                <a:gd name="connsiteX1" fmla="*/ 939735 w 1093704"/>
                <a:gd name="connsiteY1" fmla="*/ 0 h 3565370"/>
                <a:gd name="connsiteX2" fmla="*/ 1093704 w 1093704"/>
                <a:gd name="connsiteY2" fmla="*/ 153970 h 3565370"/>
                <a:gd name="connsiteX3" fmla="*/ 1016719 w 1093704"/>
                <a:gd name="connsiteY3" fmla="*/ 153970 h 3565370"/>
                <a:gd name="connsiteX4" fmla="*/ 489292 w 1093704"/>
                <a:gd name="connsiteY4" fmla="*/ 2139814 h 3565370"/>
                <a:gd name="connsiteX5" fmla="*/ 1016719 w 1093704"/>
                <a:gd name="connsiteY5" fmla="*/ 3411401 h 3565370"/>
                <a:gd name="connsiteX6" fmla="*/ 1093704 w 1093704"/>
                <a:gd name="connsiteY6" fmla="*/ 3411401 h 3565370"/>
                <a:gd name="connsiteX7" fmla="*/ 939735 w 1093704"/>
                <a:gd name="connsiteY7" fmla="*/ 3565370 h 3565370"/>
                <a:gd name="connsiteX8" fmla="*/ 785765 w 1093704"/>
                <a:gd name="connsiteY8" fmla="*/ 3411401 h 3565370"/>
                <a:gd name="connsiteX9" fmla="*/ 862750 w 1093704"/>
                <a:gd name="connsiteY9" fmla="*/ 3411401 h 3565370"/>
                <a:gd name="connsiteX10" fmla="*/ 10844 w 1093704"/>
                <a:gd name="connsiteY10" fmla="*/ 2165346 h 3565370"/>
                <a:gd name="connsiteX11" fmla="*/ 862750 w 1093704"/>
                <a:gd name="connsiteY11" fmla="*/ 153970 h 3565370"/>
                <a:gd name="connsiteX12" fmla="*/ 785765 w 1093704"/>
                <a:gd name="connsiteY12" fmla="*/ 153970 h 3565370"/>
                <a:gd name="connsiteX0" fmla="*/ 785765 w 1093704"/>
                <a:gd name="connsiteY0" fmla="*/ 153970 h 3565370"/>
                <a:gd name="connsiteX1" fmla="*/ 939735 w 1093704"/>
                <a:gd name="connsiteY1" fmla="*/ 0 h 3565370"/>
                <a:gd name="connsiteX2" fmla="*/ 1093704 w 1093704"/>
                <a:gd name="connsiteY2" fmla="*/ 153970 h 3565370"/>
                <a:gd name="connsiteX3" fmla="*/ 1016719 w 1093704"/>
                <a:gd name="connsiteY3" fmla="*/ 153970 h 3565370"/>
                <a:gd name="connsiteX4" fmla="*/ 489292 w 1093704"/>
                <a:gd name="connsiteY4" fmla="*/ 2139814 h 3565370"/>
                <a:gd name="connsiteX5" fmla="*/ 1016719 w 1093704"/>
                <a:gd name="connsiteY5" fmla="*/ 3411401 h 3565370"/>
                <a:gd name="connsiteX6" fmla="*/ 1093704 w 1093704"/>
                <a:gd name="connsiteY6" fmla="*/ 3411401 h 3565370"/>
                <a:gd name="connsiteX7" fmla="*/ 939735 w 1093704"/>
                <a:gd name="connsiteY7" fmla="*/ 3565370 h 3565370"/>
                <a:gd name="connsiteX8" fmla="*/ 785765 w 1093704"/>
                <a:gd name="connsiteY8" fmla="*/ 3411401 h 3565370"/>
                <a:gd name="connsiteX9" fmla="*/ 862750 w 1093704"/>
                <a:gd name="connsiteY9" fmla="*/ 3411401 h 3565370"/>
                <a:gd name="connsiteX10" fmla="*/ 10844 w 1093704"/>
                <a:gd name="connsiteY10" fmla="*/ 2165346 h 3565370"/>
                <a:gd name="connsiteX11" fmla="*/ 862750 w 1093704"/>
                <a:gd name="connsiteY11" fmla="*/ 153970 h 3565370"/>
                <a:gd name="connsiteX12" fmla="*/ 785765 w 1093704"/>
                <a:gd name="connsiteY12" fmla="*/ 153970 h 3565370"/>
                <a:gd name="connsiteX0" fmla="*/ 785765 w 1093704"/>
                <a:gd name="connsiteY0" fmla="*/ 153970 h 3565370"/>
                <a:gd name="connsiteX1" fmla="*/ 939735 w 1093704"/>
                <a:gd name="connsiteY1" fmla="*/ 0 h 3565370"/>
                <a:gd name="connsiteX2" fmla="*/ 1093704 w 1093704"/>
                <a:gd name="connsiteY2" fmla="*/ 153970 h 3565370"/>
                <a:gd name="connsiteX3" fmla="*/ 1016719 w 1093704"/>
                <a:gd name="connsiteY3" fmla="*/ 153970 h 3565370"/>
                <a:gd name="connsiteX4" fmla="*/ 213355 w 1093704"/>
                <a:gd name="connsiteY4" fmla="*/ 2177703 h 3565370"/>
                <a:gd name="connsiteX5" fmla="*/ 1016719 w 1093704"/>
                <a:gd name="connsiteY5" fmla="*/ 3411401 h 3565370"/>
                <a:gd name="connsiteX6" fmla="*/ 1093704 w 1093704"/>
                <a:gd name="connsiteY6" fmla="*/ 3411401 h 3565370"/>
                <a:gd name="connsiteX7" fmla="*/ 939735 w 1093704"/>
                <a:gd name="connsiteY7" fmla="*/ 3565370 h 3565370"/>
                <a:gd name="connsiteX8" fmla="*/ 785765 w 1093704"/>
                <a:gd name="connsiteY8" fmla="*/ 3411401 h 3565370"/>
                <a:gd name="connsiteX9" fmla="*/ 862750 w 1093704"/>
                <a:gd name="connsiteY9" fmla="*/ 3411401 h 3565370"/>
                <a:gd name="connsiteX10" fmla="*/ 10844 w 1093704"/>
                <a:gd name="connsiteY10" fmla="*/ 2165346 h 3565370"/>
                <a:gd name="connsiteX11" fmla="*/ 862750 w 1093704"/>
                <a:gd name="connsiteY11" fmla="*/ 153970 h 3565370"/>
                <a:gd name="connsiteX12" fmla="*/ 785765 w 1093704"/>
                <a:gd name="connsiteY12" fmla="*/ 153970 h 3565370"/>
                <a:gd name="connsiteX0" fmla="*/ 703245 w 1011184"/>
                <a:gd name="connsiteY0" fmla="*/ 153970 h 3565370"/>
                <a:gd name="connsiteX1" fmla="*/ 857215 w 1011184"/>
                <a:gd name="connsiteY1" fmla="*/ 0 h 3565370"/>
                <a:gd name="connsiteX2" fmla="*/ 1011184 w 1011184"/>
                <a:gd name="connsiteY2" fmla="*/ 153970 h 3565370"/>
                <a:gd name="connsiteX3" fmla="*/ 934199 w 1011184"/>
                <a:gd name="connsiteY3" fmla="*/ 153970 h 3565370"/>
                <a:gd name="connsiteX4" fmla="*/ 130835 w 1011184"/>
                <a:gd name="connsiteY4" fmla="*/ 2177703 h 3565370"/>
                <a:gd name="connsiteX5" fmla="*/ 934199 w 1011184"/>
                <a:gd name="connsiteY5" fmla="*/ 3411401 h 3565370"/>
                <a:gd name="connsiteX6" fmla="*/ 1011184 w 1011184"/>
                <a:gd name="connsiteY6" fmla="*/ 3411401 h 3565370"/>
                <a:gd name="connsiteX7" fmla="*/ 857215 w 1011184"/>
                <a:gd name="connsiteY7" fmla="*/ 3565370 h 3565370"/>
                <a:gd name="connsiteX8" fmla="*/ 703245 w 1011184"/>
                <a:gd name="connsiteY8" fmla="*/ 3411401 h 3565370"/>
                <a:gd name="connsiteX9" fmla="*/ 780230 w 1011184"/>
                <a:gd name="connsiteY9" fmla="*/ 3411401 h 3565370"/>
                <a:gd name="connsiteX10" fmla="*/ 12193 w 1011184"/>
                <a:gd name="connsiteY10" fmla="*/ 2264278 h 3565370"/>
                <a:gd name="connsiteX11" fmla="*/ 780230 w 1011184"/>
                <a:gd name="connsiteY11" fmla="*/ 153970 h 3565370"/>
                <a:gd name="connsiteX12" fmla="*/ 703245 w 1011184"/>
                <a:gd name="connsiteY12" fmla="*/ 153970 h 3565370"/>
                <a:gd name="connsiteX0" fmla="*/ 703245 w 1011184"/>
                <a:gd name="connsiteY0" fmla="*/ 153970 h 3565370"/>
                <a:gd name="connsiteX1" fmla="*/ 857215 w 1011184"/>
                <a:gd name="connsiteY1" fmla="*/ 0 h 3565370"/>
                <a:gd name="connsiteX2" fmla="*/ 1011184 w 1011184"/>
                <a:gd name="connsiteY2" fmla="*/ 153970 h 3565370"/>
                <a:gd name="connsiteX3" fmla="*/ 934199 w 1011184"/>
                <a:gd name="connsiteY3" fmla="*/ 153970 h 3565370"/>
                <a:gd name="connsiteX4" fmla="*/ 130835 w 1011184"/>
                <a:gd name="connsiteY4" fmla="*/ 2177703 h 3565370"/>
                <a:gd name="connsiteX5" fmla="*/ 934199 w 1011184"/>
                <a:gd name="connsiteY5" fmla="*/ 3411401 h 3565370"/>
                <a:gd name="connsiteX6" fmla="*/ 1011184 w 1011184"/>
                <a:gd name="connsiteY6" fmla="*/ 3411401 h 3565370"/>
                <a:gd name="connsiteX7" fmla="*/ 857215 w 1011184"/>
                <a:gd name="connsiteY7" fmla="*/ 3565370 h 3565370"/>
                <a:gd name="connsiteX8" fmla="*/ 703245 w 1011184"/>
                <a:gd name="connsiteY8" fmla="*/ 3411401 h 3565370"/>
                <a:gd name="connsiteX9" fmla="*/ 780230 w 1011184"/>
                <a:gd name="connsiteY9" fmla="*/ 3411401 h 3565370"/>
                <a:gd name="connsiteX10" fmla="*/ 12193 w 1011184"/>
                <a:gd name="connsiteY10" fmla="*/ 2264278 h 3565370"/>
                <a:gd name="connsiteX11" fmla="*/ 780230 w 1011184"/>
                <a:gd name="connsiteY11" fmla="*/ 153970 h 3565370"/>
                <a:gd name="connsiteX12" fmla="*/ 703245 w 1011184"/>
                <a:gd name="connsiteY12" fmla="*/ 153970 h 3565370"/>
                <a:gd name="connsiteX0" fmla="*/ 703245 w 1011184"/>
                <a:gd name="connsiteY0" fmla="*/ 153970 h 3565370"/>
                <a:gd name="connsiteX1" fmla="*/ 857215 w 1011184"/>
                <a:gd name="connsiteY1" fmla="*/ 0 h 3565370"/>
                <a:gd name="connsiteX2" fmla="*/ 1011184 w 1011184"/>
                <a:gd name="connsiteY2" fmla="*/ 153970 h 3565370"/>
                <a:gd name="connsiteX3" fmla="*/ 934199 w 1011184"/>
                <a:gd name="connsiteY3" fmla="*/ 153970 h 3565370"/>
                <a:gd name="connsiteX4" fmla="*/ 143539 w 1011184"/>
                <a:gd name="connsiteY4" fmla="*/ 2270230 h 3565370"/>
                <a:gd name="connsiteX5" fmla="*/ 934199 w 1011184"/>
                <a:gd name="connsiteY5" fmla="*/ 3411401 h 3565370"/>
                <a:gd name="connsiteX6" fmla="*/ 1011184 w 1011184"/>
                <a:gd name="connsiteY6" fmla="*/ 3411401 h 3565370"/>
                <a:gd name="connsiteX7" fmla="*/ 857215 w 1011184"/>
                <a:gd name="connsiteY7" fmla="*/ 3565370 h 3565370"/>
                <a:gd name="connsiteX8" fmla="*/ 703245 w 1011184"/>
                <a:gd name="connsiteY8" fmla="*/ 3411401 h 3565370"/>
                <a:gd name="connsiteX9" fmla="*/ 780230 w 1011184"/>
                <a:gd name="connsiteY9" fmla="*/ 3411401 h 3565370"/>
                <a:gd name="connsiteX10" fmla="*/ 12193 w 1011184"/>
                <a:gd name="connsiteY10" fmla="*/ 2264278 h 3565370"/>
                <a:gd name="connsiteX11" fmla="*/ 780230 w 1011184"/>
                <a:gd name="connsiteY11" fmla="*/ 153970 h 3565370"/>
                <a:gd name="connsiteX12" fmla="*/ 703245 w 1011184"/>
                <a:gd name="connsiteY12" fmla="*/ 153970 h 3565370"/>
                <a:gd name="connsiteX0" fmla="*/ 703887 w 1011826"/>
                <a:gd name="connsiteY0" fmla="*/ 153970 h 3565370"/>
                <a:gd name="connsiteX1" fmla="*/ 857857 w 1011826"/>
                <a:gd name="connsiteY1" fmla="*/ 0 h 3565370"/>
                <a:gd name="connsiteX2" fmla="*/ 1011826 w 1011826"/>
                <a:gd name="connsiteY2" fmla="*/ 153970 h 3565370"/>
                <a:gd name="connsiteX3" fmla="*/ 934841 w 1011826"/>
                <a:gd name="connsiteY3" fmla="*/ 153970 h 3565370"/>
                <a:gd name="connsiteX4" fmla="*/ 144181 w 1011826"/>
                <a:gd name="connsiteY4" fmla="*/ 2270230 h 3565370"/>
                <a:gd name="connsiteX5" fmla="*/ 934841 w 1011826"/>
                <a:gd name="connsiteY5" fmla="*/ 3411401 h 3565370"/>
                <a:gd name="connsiteX6" fmla="*/ 1011826 w 1011826"/>
                <a:gd name="connsiteY6" fmla="*/ 3411401 h 3565370"/>
                <a:gd name="connsiteX7" fmla="*/ 857857 w 1011826"/>
                <a:gd name="connsiteY7" fmla="*/ 3565370 h 3565370"/>
                <a:gd name="connsiteX8" fmla="*/ 703887 w 1011826"/>
                <a:gd name="connsiteY8" fmla="*/ 3411401 h 3565370"/>
                <a:gd name="connsiteX9" fmla="*/ 780872 w 1011826"/>
                <a:gd name="connsiteY9" fmla="*/ 3411401 h 3565370"/>
                <a:gd name="connsiteX10" fmla="*/ 12835 w 1011826"/>
                <a:gd name="connsiteY10" fmla="*/ 2264278 h 3565370"/>
                <a:gd name="connsiteX11" fmla="*/ 780872 w 1011826"/>
                <a:gd name="connsiteY11" fmla="*/ 153970 h 3565370"/>
                <a:gd name="connsiteX12" fmla="*/ 703887 w 1011826"/>
                <a:gd name="connsiteY12" fmla="*/ 153970 h 3565370"/>
                <a:gd name="connsiteX0" fmla="*/ 703887 w 1011826"/>
                <a:gd name="connsiteY0" fmla="*/ 153970 h 3565370"/>
                <a:gd name="connsiteX1" fmla="*/ 857857 w 1011826"/>
                <a:gd name="connsiteY1" fmla="*/ 0 h 3565370"/>
                <a:gd name="connsiteX2" fmla="*/ 1011826 w 1011826"/>
                <a:gd name="connsiteY2" fmla="*/ 153970 h 3565370"/>
                <a:gd name="connsiteX3" fmla="*/ 934841 w 1011826"/>
                <a:gd name="connsiteY3" fmla="*/ 153970 h 3565370"/>
                <a:gd name="connsiteX4" fmla="*/ 144181 w 1011826"/>
                <a:gd name="connsiteY4" fmla="*/ 2270230 h 3565370"/>
                <a:gd name="connsiteX5" fmla="*/ 934841 w 1011826"/>
                <a:gd name="connsiteY5" fmla="*/ 3411401 h 3565370"/>
                <a:gd name="connsiteX6" fmla="*/ 1011826 w 1011826"/>
                <a:gd name="connsiteY6" fmla="*/ 3411401 h 3565370"/>
                <a:gd name="connsiteX7" fmla="*/ 857857 w 1011826"/>
                <a:gd name="connsiteY7" fmla="*/ 3565370 h 3565370"/>
                <a:gd name="connsiteX8" fmla="*/ 703887 w 1011826"/>
                <a:gd name="connsiteY8" fmla="*/ 3411401 h 3565370"/>
                <a:gd name="connsiteX9" fmla="*/ 780872 w 1011826"/>
                <a:gd name="connsiteY9" fmla="*/ 3411401 h 3565370"/>
                <a:gd name="connsiteX10" fmla="*/ 12835 w 1011826"/>
                <a:gd name="connsiteY10" fmla="*/ 2264278 h 3565370"/>
                <a:gd name="connsiteX11" fmla="*/ 780872 w 1011826"/>
                <a:gd name="connsiteY11" fmla="*/ 153970 h 3565370"/>
                <a:gd name="connsiteX12" fmla="*/ 703887 w 1011826"/>
                <a:gd name="connsiteY12" fmla="*/ 153970 h 3565370"/>
                <a:gd name="connsiteX0" fmla="*/ 703887 w 1011826"/>
                <a:gd name="connsiteY0" fmla="*/ 153970 h 3565370"/>
                <a:gd name="connsiteX1" fmla="*/ 857857 w 1011826"/>
                <a:gd name="connsiteY1" fmla="*/ 0 h 3565370"/>
                <a:gd name="connsiteX2" fmla="*/ 1011826 w 1011826"/>
                <a:gd name="connsiteY2" fmla="*/ 153970 h 3565370"/>
                <a:gd name="connsiteX3" fmla="*/ 934841 w 1011826"/>
                <a:gd name="connsiteY3" fmla="*/ 153970 h 3565370"/>
                <a:gd name="connsiteX4" fmla="*/ 144181 w 1011826"/>
                <a:gd name="connsiteY4" fmla="*/ 2270230 h 3565370"/>
                <a:gd name="connsiteX5" fmla="*/ 934841 w 1011826"/>
                <a:gd name="connsiteY5" fmla="*/ 3411401 h 3565370"/>
                <a:gd name="connsiteX6" fmla="*/ 1011826 w 1011826"/>
                <a:gd name="connsiteY6" fmla="*/ 3411401 h 3565370"/>
                <a:gd name="connsiteX7" fmla="*/ 857857 w 1011826"/>
                <a:gd name="connsiteY7" fmla="*/ 3565370 h 3565370"/>
                <a:gd name="connsiteX8" fmla="*/ 703887 w 1011826"/>
                <a:gd name="connsiteY8" fmla="*/ 3411401 h 3565370"/>
                <a:gd name="connsiteX9" fmla="*/ 780872 w 1011826"/>
                <a:gd name="connsiteY9" fmla="*/ 3411401 h 3565370"/>
                <a:gd name="connsiteX10" fmla="*/ 12835 w 1011826"/>
                <a:gd name="connsiteY10" fmla="*/ 2264278 h 3565370"/>
                <a:gd name="connsiteX11" fmla="*/ 780872 w 1011826"/>
                <a:gd name="connsiteY11" fmla="*/ 153970 h 3565370"/>
                <a:gd name="connsiteX12" fmla="*/ 703887 w 1011826"/>
                <a:gd name="connsiteY12" fmla="*/ 153970 h 356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1826" h="3565370">
                  <a:moveTo>
                    <a:pt x="703887" y="153970"/>
                  </a:moveTo>
                  <a:lnTo>
                    <a:pt x="857857" y="0"/>
                  </a:lnTo>
                  <a:lnTo>
                    <a:pt x="1011826" y="153970"/>
                  </a:lnTo>
                  <a:lnTo>
                    <a:pt x="934841" y="153970"/>
                  </a:lnTo>
                  <a:cubicBezTo>
                    <a:pt x="314160" y="1372144"/>
                    <a:pt x="97838" y="1838633"/>
                    <a:pt x="144181" y="2270230"/>
                  </a:cubicBezTo>
                  <a:cubicBezTo>
                    <a:pt x="190524" y="2701827"/>
                    <a:pt x="759032" y="2987539"/>
                    <a:pt x="934841" y="3411401"/>
                  </a:cubicBezTo>
                  <a:lnTo>
                    <a:pt x="1011826" y="3411401"/>
                  </a:lnTo>
                  <a:lnTo>
                    <a:pt x="857857" y="3565370"/>
                  </a:lnTo>
                  <a:lnTo>
                    <a:pt x="703887" y="3411401"/>
                  </a:lnTo>
                  <a:lnTo>
                    <a:pt x="780872" y="3411401"/>
                  </a:lnTo>
                  <a:cubicBezTo>
                    <a:pt x="565460" y="2998021"/>
                    <a:pt x="116884" y="2981866"/>
                    <a:pt x="12835" y="2264278"/>
                  </a:cubicBezTo>
                  <a:cubicBezTo>
                    <a:pt x="-91214" y="1546690"/>
                    <a:pt x="462027" y="1072147"/>
                    <a:pt x="780872" y="153970"/>
                  </a:cubicBezTo>
                  <a:lnTo>
                    <a:pt x="703887" y="153970"/>
                  </a:lnTo>
                  <a:close/>
                </a:path>
              </a:pathLst>
            </a:custGeom>
            <a:gradFill>
              <a:gsLst>
                <a:gs pos="100000">
                  <a:schemeClr val="accent5"/>
                </a:gs>
                <a:gs pos="49000">
                  <a:schemeClr val="bg1">
                    <a:lumMod val="95000"/>
                  </a:schemeClr>
                </a:gs>
                <a:gs pos="0">
                  <a:schemeClr val="accent6">
                    <a:lumMod val="60000"/>
                    <a:lumOff val="40000"/>
                  </a:schemeClr>
                </a:gs>
              </a:gsLst>
              <a:lin ang="16200000" scaled="1"/>
            </a:gradFill>
            <a:ln w="9525">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E6F1F312-83A6-BD4A-AA54-FB163EDAB40A}"/>
              </a:ext>
            </a:extLst>
          </p:cNvPr>
          <p:cNvGrpSpPr/>
          <p:nvPr/>
        </p:nvGrpSpPr>
        <p:grpSpPr>
          <a:xfrm>
            <a:off x="2002260" y="5720548"/>
            <a:ext cx="8636860" cy="357482"/>
            <a:chOff x="2002260" y="5720548"/>
            <a:chExt cx="8636860" cy="357482"/>
          </a:xfrm>
        </p:grpSpPr>
        <p:sp>
          <p:nvSpPr>
            <p:cNvPr id="78" name="Left-Right Arrow 77">
              <a:extLst>
                <a:ext uri="{FF2B5EF4-FFF2-40B4-BE49-F238E27FC236}">
                  <a16:creationId xmlns:a16="http://schemas.microsoft.com/office/drawing/2014/main" id="{E18BFA2D-4818-EE43-9BDF-E94ADA8E0859}"/>
                </a:ext>
              </a:extLst>
            </p:cNvPr>
            <p:cNvSpPr/>
            <p:nvPr/>
          </p:nvSpPr>
          <p:spPr>
            <a:xfrm>
              <a:off x="2002260" y="5730790"/>
              <a:ext cx="731522" cy="346777"/>
            </a:xfrm>
            <a:prstGeom prst="leftRightArrow">
              <a:avLst/>
            </a:prstGeom>
            <a:gradFill>
              <a:gsLst>
                <a:gs pos="0">
                  <a:schemeClr val="accent2">
                    <a:lumMod val="75000"/>
                  </a:schemeClr>
                </a:gs>
                <a:gs pos="50000">
                  <a:schemeClr val="accent2">
                    <a:lumMod val="40000"/>
                    <a:lumOff val="60000"/>
                  </a:schemeClr>
                </a:gs>
                <a:gs pos="100000">
                  <a:schemeClr val="accent2">
                    <a:lumMod val="20000"/>
                    <a:lumOff val="80000"/>
                  </a:schemeClr>
                </a:gs>
              </a:gsLst>
              <a:lin ang="16200000" scaled="1"/>
            </a:gra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2" name="Left-Right Arrow 91">
              <a:extLst>
                <a:ext uri="{FF2B5EF4-FFF2-40B4-BE49-F238E27FC236}">
                  <a16:creationId xmlns:a16="http://schemas.microsoft.com/office/drawing/2014/main" id="{48C179D2-967B-1D4A-9BA1-D8C5E8642BEB}"/>
                </a:ext>
              </a:extLst>
            </p:cNvPr>
            <p:cNvSpPr/>
            <p:nvPr/>
          </p:nvSpPr>
          <p:spPr>
            <a:xfrm>
              <a:off x="5954862" y="5720548"/>
              <a:ext cx="731522" cy="346777"/>
            </a:xfrm>
            <a:prstGeom prst="leftRightArrow">
              <a:avLst/>
            </a:prstGeom>
            <a:gradFill>
              <a:gsLst>
                <a:gs pos="0">
                  <a:schemeClr val="accent2">
                    <a:lumMod val="75000"/>
                  </a:schemeClr>
                </a:gs>
                <a:gs pos="50000">
                  <a:schemeClr val="accent2">
                    <a:lumMod val="40000"/>
                    <a:lumOff val="60000"/>
                  </a:schemeClr>
                </a:gs>
                <a:gs pos="100000">
                  <a:schemeClr val="accent2">
                    <a:lumMod val="20000"/>
                    <a:lumOff val="80000"/>
                  </a:schemeClr>
                </a:gs>
              </a:gsLst>
              <a:lin ang="16200000" scaled="1"/>
            </a:gra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6" name="Left-Right Arrow 95">
              <a:extLst>
                <a:ext uri="{FF2B5EF4-FFF2-40B4-BE49-F238E27FC236}">
                  <a16:creationId xmlns:a16="http://schemas.microsoft.com/office/drawing/2014/main" id="{71D9612F-9998-EA43-9614-F84A5BA14988}"/>
                </a:ext>
              </a:extLst>
            </p:cNvPr>
            <p:cNvSpPr/>
            <p:nvPr/>
          </p:nvSpPr>
          <p:spPr>
            <a:xfrm>
              <a:off x="9907598" y="5731253"/>
              <a:ext cx="731522" cy="346777"/>
            </a:xfrm>
            <a:prstGeom prst="leftRightArrow">
              <a:avLst/>
            </a:prstGeom>
            <a:gradFill>
              <a:gsLst>
                <a:gs pos="0">
                  <a:schemeClr val="accent2">
                    <a:lumMod val="75000"/>
                  </a:schemeClr>
                </a:gs>
                <a:gs pos="50000">
                  <a:schemeClr val="accent2">
                    <a:lumMod val="40000"/>
                    <a:lumOff val="60000"/>
                  </a:schemeClr>
                </a:gs>
                <a:gs pos="100000">
                  <a:schemeClr val="accent2">
                    <a:lumMod val="20000"/>
                    <a:lumOff val="80000"/>
                  </a:schemeClr>
                </a:gs>
              </a:gsLst>
              <a:lin ang="16200000" scaled="1"/>
            </a:gra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21D79CB3-0781-854D-A0D1-4260FAE9CB1D}"/>
              </a:ext>
            </a:extLst>
          </p:cNvPr>
          <p:cNvGrpSpPr/>
          <p:nvPr/>
        </p:nvGrpSpPr>
        <p:grpSpPr>
          <a:xfrm>
            <a:off x="1598782" y="3909270"/>
            <a:ext cx="10051716" cy="1668472"/>
            <a:chOff x="1598782" y="3909270"/>
            <a:chExt cx="10051716" cy="1668472"/>
          </a:xfrm>
        </p:grpSpPr>
        <p:sp>
          <p:nvSpPr>
            <p:cNvPr id="88" name="Up-Down Arrow 87">
              <a:extLst>
                <a:ext uri="{FF2B5EF4-FFF2-40B4-BE49-F238E27FC236}">
                  <a16:creationId xmlns:a16="http://schemas.microsoft.com/office/drawing/2014/main" id="{955771B9-C4A0-954E-B2E6-16E05CE22142}"/>
                </a:ext>
              </a:extLst>
            </p:cNvPr>
            <p:cNvSpPr/>
            <p:nvPr/>
          </p:nvSpPr>
          <p:spPr>
            <a:xfrm>
              <a:off x="3444300" y="4259722"/>
              <a:ext cx="300860" cy="1293842"/>
            </a:xfrm>
            <a:prstGeom prst="upDownArrow">
              <a:avLst/>
            </a:prstGeom>
            <a:gradFill>
              <a:gsLst>
                <a:gs pos="0">
                  <a:schemeClr val="accent2">
                    <a:lumMod val="75000"/>
                  </a:schemeClr>
                </a:gs>
                <a:gs pos="49000">
                  <a:schemeClr val="bg1">
                    <a:lumMod val="95000"/>
                  </a:schemeClr>
                </a:gs>
                <a:gs pos="99000">
                  <a:schemeClr val="accent6">
                    <a:lumMod val="60000"/>
                    <a:lumOff val="40000"/>
                  </a:schemeClr>
                </a:gs>
              </a:gsLst>
              <a:lin ang="16200000" scaled="1"/>
            </a:gradFill>
            <a:ln w="9525">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9" name="Up-Down Arrow 88">
              <a:extLst>
                <a:ext uri="{FF2B5EF4-FFF2-40B4-BE49-F238E27FC236}">
                  <a16:creationId xmlns:a16="http://schemas.microsoft.com/office/drawing/2014/main" id="{8EF2F3DA-C210-4043-A4D0-1D95C7F2BF70}"/>
                </a:ext>
              </a:extLst>
            </p:cNvPr>
            <p:cNvSpPr/>
            <p:nvPr/>
          </p:nvSpPr>
          <p:spPr>
            <a:xfrm rot="1049764">
              <a:off x="1598782" y="3919512"/>
              <a:ext cx="300860" cy="1657767"/>
            </a:xfrm>
            <a:prstGeom prst="upDownArrow">
              <a:avLst/>
            </a:prstGeom>
            <a:gradFill>
              <a:gsLst>
                <a:gs pos="0">
                  <a:schemeClr val="accent2">
                    <a:lumMod val="75000"/>
                  </a:schemeClr>
                </a:gs>
                <a:gs pos="49000">
                  <a:schemeClr val="bg1">
                    <a:lumMod val="95000"/>
                  </a:schemeClr>
                </a:gs>
                <a:gs pos="99000">
                  <a:schemeClr val="accent6">
                    <a:lumMod val="60000"/>
                    <a:lumOff val="40000"/>
                  </a:schemeClr>
                </a:gs>
              </a:gsLst>
              <a:lin ang="16200000" scaled="1"/>
            </a:gradFill>
            <a:ln w="9525">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3" name="Up-Down Arrow 92">
              <a:extLst>
                <a:ext uri="{FF2B5EF4-FFF2-40B4-BE49-F238E27FC236}">
                  <a16:creationId xmlns:a16="http://schemas.microsoft.com/office/drawing/2014/main" id="{6ECFDE13-5F49-994F-8730-2F80EE5C94A1}"/>
                </a:ext>
              </a:extLst>
            </p:cNvPr>
            <p:cNvSpPr/>
            <p:nvPr/>
          </p:nvSpPr>
          <p:spPr>
            <a:xfrm>
              <a:off x="7396902" y="4249480"/>
              <a:ext cx="300860" cy="1293842"/>
            </a:xfrm>
            <a:prstGeom prst="upDownArrow">
              <a:avLst/>
            </a:prstGeom>
            <a:gradFill>
              <a:gsLst>
                <a:gs pos="0">
                  <a:schemeClr val="accent2">
                    <a:lumMod val="75000"/>
                  </a:schemeClr>
                </a:gs>
                <a:gs pos="49000">
                  <a:schemeClr val="bg1">
                    <a:lumMod val="95000"/>
                  </a:schemeClr>
                </a:gs>
                <a:gs pos="99000">
                  <a:schemeClr val="accent6">
                    <a:lumMod val="60000"/>
                    <a:lumOff val="40000"/>
                  </a:schemeClr>
                </a:gs>
              </a:gsLst>
              <a:lin ang="16200000" scaled="1"/>
            </a:gradFill>
            <a:ln w="9525">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4" name="Up-Down Arrow 93">
              <a:extLst>
                <a:ext uri="{FF2B5EF4-FFF2-40B4-BE49-F238E27FC236}">
                  <a16:creationId xmlns:a16="http://schemas.microsoft.com/office/drawing/2014/main" id="{3170F832-A804-474B-A3D1-CB76082E45D4}"/>
                </a:ext>
              </a:extLst>
            </p:cNvPr>
            <p:cNvSpPr/>
            <p:nvPr/>
          </p:nvSpPr>
          <p:spPr>
            <a:xfrm rot="1049764">
              <a:off x="5551384" y="3909270"/>
              <a:ext cx="300860" cy="1657767"/>
            </a:xfrm>
            <a:prstGeom prst="upDownArrow">
              <a:avLst/>
            </a:prstGeom>
            <a:gradFill>
              <a:gsLst>
                <a:gs pos="0">
                  <a:schemeClr val="accent2">
                    <a:lumMod val="75000"/>
                  </a:schemeClr>
                </a:gs>
                <a:gs pos="49000">
                  <a:schemeClr val="bg1">
                    <a:lumMod val="95000"/>
                  </a:schemeClr>
                </a:gs>
                <a:gs pos="99000">
                  <a:schemeClr val="accent6">
                    <a:lumMod val="60000"/>
                    <a:lumOff val="40000"/>
                  </a:schemeClr>
                </a:gs>
              </a:gsLst>
              <a:lin ang="16200000" scaled="1"/>
            </a:gradFill>
            <a:ln w="9525">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7" name="Up-Down Arrow 96">
              <a:extLst>
                <a:ext uri="{FF2B5EF4-FFF2-40B4-BE49-F238E27FC236}">
                  <a16:creationId xmlns:a16="http://schemas.microsoft.com/office/drawing/2014/main" id="{9F68A839-A8C7-A84A-BDB0-2A50B264A604}"/>
                </a:ext>
              </a:extLst>
            </p:cNvPr>
            <p:cNvSpPr/>
            <p:nvPr/>
          </p:nvSpPr>
          <p:spPr>
            <a:xfrm>
              <a:off x="11349638" y="4260185"/>
              <a:ext cx="300860" cy="1293842"/>
            </a:xfrm>
            <a:prstGeom prst="upDownArrow">
              <a:avLst/>
            </a:prstGeom>
            <a:gradFill>
              <a:gsLst>
                <a:gs pos="0">
                  <a:schemeClr val="accent2">
                    <a:lumMod val="75000"/>
                  </a:schemeClr>
                </a:gs>
                <a:gs pos="49000">
                  <a:schemeClr val="bg1">
                    <a:lumMod val="95000"/>
                  </a:schemeClr>
                </a:gs>
                <a:gs pos="99000">
                  <a:schemeClr val="accent6">
                    <a:lumMod val="60000"/>
                    <a:lumOff val="40000"/>
                  </a:schemeClr>
                </a:gs>
              </a:gsLst>
              <a:lin ang="16200000" scaled="1"/>
            </a:gradFill>
            <a:ln w="9525">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8" name="Up-Down Arrow 97">
              <a:extLst>
                <a:ext uri="{FF2B5EF4-FFF2-40B4-BE49-F238E27FC236}">
                  <a16:creationId xmlns:a16="http://schemas.microsoft.com/office/drawing/2014/main" id="{8F933F8C-A05E-9C49-9A58-614E5D9452BE}"/>
                </a:ext>
              </a:extLst>
            </p:cNvPr>
            <p:cNvSpPr/>
            <p:nvPr/>
          </p:nvSpPr>
          <p:spPr>
            <a:xfrm rot="1049764">
              <a:off x="9504120" y="3919975"/>
              <a:ext cx="300860" cy="1657767"/>
            </a:xfrm>
            <a:prstGeom prst="upDownArrow">
              <a:avLst/>
            </a:prstGeom>
            <a:gradFill>
              <a:gsLst>
                <a:gs pos="0">
                  <a:schemeClr val="accent2">
                    <a:lumMod val="75000"/>
                  </a:schemeClr>
                </a:gs>
                <a:gs pos="49000">
                  <a:schemeClr val="bg1">
                    <a:lumMod val="95000"/>
                  </a:schemeClr>
                </a:gs>
                <a:gs pos="99000">
                  <a:schemeClr val="accent6">
                    <a:lumMod val="60000"/>
                    <a:lumOff val="40000"/>
                  </a:schemeClr>
                </a:gs>
              </a:gsLst>
              <a:lin ang="16200000" scaled="1"/>
            </a:gradFill>
            <a:ln w="9525">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2274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3484-2D89-2847-B452-B739AB03CDE6}"/>
              </a:ext>
            </a:extLst>
          </p:cNvPr>
          <p:cNvSpPr>
            <a:spLocks noGrp="1"/>
          </p:cNvSpPr>
          <p:nvPr>
            <p:ph type="title"/>
          </p:nvPr>
        </p:nvSpPr>
        <p:spPr/>
        <p:txBody>
          <a:bodyPr/>
          <a:lstStyle/>
          <a:p>
            <a:r>
              <a:rPr lang="en-US" dirty="0"/>
              <a:t>In Summary</a:t>
            </a:r>
          </a:p>
        </p:txBody>
      </p:sp>
      <p:sp>
        <p:nvSpPr>
          <p:cNvPr id="3" name="Content Placeholder 2">
            <a:extLst>
              <a:ext uri="{FF2B5EF4-FFF2-40B4-BE49-F238E27FC236}">
                <a16:creationId xmlns:a16="http://schemas.microsoft.com/office/drawing/2014/main" id="{4BEF24F3-6FF4-934E-AD33-CD757E275EE3}"/>
              </a:ext>
            </a:extLst>
          </p:cNvPr>
          <p:cNvSpPr>
            <a:spLocks noGrp="1"/>
          </p:cNvSpPr>
          <p:nvPr>
            <p:ph sz="half" idx="1"/>
          </p:nvPr>
        </p:nvSpPr>
        <p:spPr/>
        <p:txBody>
          <a:bodyPr>
            <a:normAutofit fontScale="92500" lnSpcReduction="10000"/>
          </a:bodyPr>
          <a:lstStyle/>
          <a:p>
            <a:r>
              <a:rPr lang="en-US" dirty="0"/>
              <a:t>Specialty Track Overview</a:t>
            </a:r>
          </a:p>
          <a:p>
            <a:r>
              <a:rPr lang="en-US" dirty="0"/>
              <a:t>Position Overview</a:t>
            </a:r>
          </a:p>
          <a:p>
            <a:r>
              <a:rPr lang="en-US" dirty="0"/>
              <a:t>Annual Planning</a:t>
            </a:r>
          </a:p>
          <a:p>
            <a:r>
              <a:rPr lang="en-US" dirty="0"/>
              <a:t>Integration Across Echelons</a:t>
            </a:r>
          </a:p>
          <a:p>
            <a:pPr marL="0" indent="0">
              <a:buNone/>
            </a:pPr>
            <a:endParaRPr lang="en-US" dirty="0"/>
          </a:p>
          <a:p>
            <a:r>
              <a:rPr lang="en-US" dirty="0"/>
              <a:t>Part 2 continues on 12 June 2020</a:t>
            </a:r>
          </a:p>
          <a:p>
            <a:pPr lvl="1"/>
            <a:r>
              <a:rPr lang="en-US" dirty="0"/>
              <a:t>2100 - 2230 </a:t>
            </a:r>
            <a:r>
              <a:rPr lang="en-US" dirty="0" err="1"/>
              <a:t>hrs</a:t>
            </a:r>
            <a:r>
              <a:rPr lang="en-US" dirty="0"/>
              <a:t> EDT </a:t>
            </a:r>
          </a:p>
          <a:p>
            <a:pPr lvl="1"/>
            <a:r>
              <a:rPr lang="en-US" dirty="0"/>
              <a:t>1800 - 1930 </a:t>
            </a:r>
            <a:r>
              <a:rPr lang="en-US" dirty="0" err="1"/>
              <a:t>hrs</a:t>
            </a:r>
            <a:r>
              <a:rPr lang="en-US" dirty="0"/>
              <a:t> PDT</a:t>
            </a:r>
          </a:p>
          <a:p>
            <a:pPr lvl="1"/>
            <a:r>
              <a:rPr lang="en-US" dirty="0"/>
              <a:t>0100 - 0230 </a:t>
            </a:r>
            <a:r>
              <a:rPr lang="en-US" dirty="0" err="1"/>
              <a:t>hrs</a:t>
            </a:r>
            <a:r>
              <a:rPr lang="en-US" dirty="0"/>
              <a:t> UTC (13 June 2020)</a:t>
            </a:r>
          </a:p>
          <a:p>
            <a:endParaRPr lang="en-US" dirty="0"/>
          </a:p>
        </p:txBody>
      </p:sp>
      <p:sp>
        <p:nvSpPr>
          <p:cNvPr id="4" name="Content Placeholder 3">
            <a:extLst>
              <a:ext uri="{FF2B5EF4-FFF2-40B4-BE49-F238E27FC236}">
                <a16:creationId xmlns:a16="http://schemas.microsoft.com/office/drawing/2014/main" id="{02439F65-8B40-8945-89D3-CD94A42B657F}"/>
              </a:ext>
            </a:extLst>
          </p:cNvPr>
          <p:cNvSpPr>
            <a:spLocks noGrp="1"/>
          </p:cNvSpPr>
          <p:nvPr>
            <p:ph sz="half" idx="2"/>
          </p:nvPr>
        </p:nvSpPr>
        <p:spPr/>
        <p:txBody>
          <a:bodyPr>
            <a:normAutofit fontScale="92500" lnSpcReduction="10000"/>
          </a:bodyPr>
          <a:lstStyle/>
          <a:p>
            <a:r>
              <a:rPr lang="en-US" dirty="0">
                <a:solidFill>
                  <a:schemeClr val="tx1"/>
                </a:solidFill>
              </a:rPr>
              <a:t>Until then, if you have further questions:</a:t>
            </a:r>
          </a:p>
          <a:p>
            <a:endParaRPr lang="en-US" dirty="0">
              <a:solidFill>
                <a:srgbClr val="7030A0"/>
              </a:solidFill>
            </a:endParaRPr>
          </a:p>
          <a:p>
            <a:pPr lvl="1"/>
            <a:r>
              <a:rPr lang="en-US" dirty="0">
                <a:solidFill>
                  <a:srgbClr val="7030A0"/>
                </a:solidFill>
                <a:hlinkClick r:id="rId2">
                  <a:extLst>
                    <a:ext uri="{A12FA001-AC4F-418D-AE19-62706E023703}">
                      <ahyp:hlinkClr xmlns:ahyp="http://schemas.microsoft.com/office/drawing/2018/hyperlinkcolor" val="tx"/>
                    </a:ext>
                  </a:extLst>
                </a:hlinkClick>
              </a:rPr>
              <a:t>mzabetakis@nesa.cap.gov</a:t>
            </a:r>
            <a:r>
              <a:rPr lang="en-US" dirty="0">
                <a:solidFill>
                  <a:srgbClr val="7030A0"/>
                </a:solidFill>
              </a:rPr>
              <a:t> </a:t>
            </a:r>
          </a:p>
          <a:p>
            <a:pPr lvl="1"/>
            <a:endParaRPr lang="en-US" dirty="0">
              <a:solidFill>
                <a:srgbClr val="7030A0"/>
              </a:solidFill>
            </a:endParaRPr>
          </a:p>
          <a:p>
            <a:pPr lvl="1"/>
            <a:r>
              <a:rPr lang="en-US" dirty="0">
                <a:solidFill>
                  <a:srgbClr val="7030A0"/>
                </a:solidFill>
                <a:hlinkClick r:id="rId3">
                  <a:extLst>
                    <a:ext uri="{A12FA001-AC4F-418D-AE19-62706E023703}">
                      <ahyp:hlinkClr xmlns:ahyp="http://schemas.microsoft.com/office/drawing/2018/hyperlinkcolor" val="tx"/>
                    </a:ext>
                  </a:extLst>
                </a:hlinkClick>
              </a:rPr>
              <a:t>frank.debros@gmail.com</a:t>
            </a:r>
            <a:r>
              <a:rPr lang="en-US" dirty="0">
                <a:solidFill>
                  <a:srgbClr val="7030A0"/>
                </a:solidFill>
              </a:rPr>
              <a:t> </a:t>
            </a:r>
          </a:p>
          <a:p>
            <a:pPr lvl="1"/>
            <a:endParaRPr lang="en-US" dirty="0">
              <a:solidFill>
                <a:srgbClr val="7030A0"/>
              </a:solidFill>
            </a:endParaRPr>
          </a:p>
          <a:p>
            <a:pPr lvl="1"/>
            <a:r>
              <a:rPr lang="en-US" dirty="0">
                <a:solidFill>
                  <a:srgbClr val="7030A0"/>
                </a:solidFill>
                <a:hlinkClick r:id="rId4">
                  <a:extLst>
                    <a:ext uri="{A12FA001-AC4F-418D-AE19-62706E023703}">
                      <ahyp:hlinkClr xmlns:ahyp="http://schemas.microsoft.com/office/drawing/2018/hyperlinkcolor" val="tx"/>
                    </a:ext>
                  </a:extLst>
                </a:hlinkClick>
              </a:rPr>
              <a:t>edward.bos@orwgcap.org</a:t>
            </a:r>
            <a:r>
              <a:rPr lang="en-US" dirty="0">
                <a:solidFill>
                  <a:srgbClr val="7030A0"/>
                </a:solidFill>
              </a:rPr>
              <a:t> </a:t>
            </a:r>
          </a:p>
          <a:p>
            <a:pPr lvl="1"/>
            <a:endParaRPr lang="en-US" dirty="0">
              <a:solidFill>
                <a:srgbClr val="7030A0"/>
              </a:solidFill>
            </a:endParaRPr>
          </a:p>
          <a:p>
            <a:r>
              <a:rPr lang="en-US" dirty="0">
                <a:solidFill>
                  <a:schemeClr val="tx1"/>
                </a:solidFill>
              </a:rPr>
              <a:t>Everyone is welcome to stay on the Zoom call to chat for a few minutes.</a:t>
            </a:r>
          </a:p>
        </p:txBody>
      </p:sp>
    </p:spTree>
    <p:extLst>
      <p:ext uri="{BB962C8B-B14F-4D97-AF65-F5344CB8AC3E}">
        <p14:creationId xmlns:p14="http://schemas.microsoft.com/office/powerpoint/2010/main" val="1394590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DD0D9-E31D-CB45-A42F-A371D0B59BAE}"/>
              </a:ext>
            </a:extLst>
          </p:cNvPr>
          <p:cNvSpPr>
            <a:spLocks noGrp="1"/>
          </p:cNvSpPr>
          <p:nvPr>
            <p:ph type="title"/>
          </p:nvPr>
        </p:nvSpPr>
        <p:spPr/>
        <p:txBody>
          <a:bodyPr/>
          <a:lstStyle/>
          <a:p>
            <a:r>
              <a:rPr lang="en-US" dirty="0"/>
              <a:t>Overview</a:t>
            </a:r>
          </a:p>
        </p:txBody>
      </p:sp>
      <p:sp>
        <p:nvSpPr>
          <p:cNvPr id="3" name="Text Placeholder 2">
            <a:extLst>
              <a:ext uri="{FF2B5EF4-FFF2-40B4-BE49-F238E27FC236}">
                <a16:creationId xmlns:a16="http://schemas.microsoft.com/office/drawing/2014/main" id="{43928491-5F5B-2A48-AB35-03BEEC1F83F5}"/>
              </a:ext>
            </a:extLst>
          </p:cNvPr>
          <p:cNvSpPr>
            <a:spLocks noGrp="1"/>
          </p:cNvSpPr>
          <p:nvPr>
            <p:ph type="body" idx="1"/>
          </p:nvPr>
        </p:nvSpPr>
        <p:spPr/>
        <p:txBody>
          <a:bodyPr/>
          <a:lstStyle/>
          <a:p>
            <a:r>
              <a:rPr lang="en-US" dirty="0"/>
              <a:t>Week 1</a:t>
            </a:r>
          </a:p>
        </p:txBody>
      </p:sp>
      <p:sp>
        <p:nvSpPr>
          <p:cNvPr id="4" name="Text Placeholder 3">
            <a:extLst>
              <a:ext uri="{FF2B5EF4-FFF2-40B4-BE49-F238E27FC236}">
                <a16:creationId xmlns:a16="http://schemas.microsoft.com/office/drawing/2014/main" id="{C7A3CFE4-0FB7-704B-8177-0C6D8FEDB117}"/>
              </a:ext>
            </a:extLst>
          </p:cNvPr>
          <p:cNvSpPr>
            <a:spLocks noGrp="1"/>
          </p:cNvSpPr>
          <p:nvPr>
            <p:ph type="body" sz="half" idx="15"/>
          </p:nvPr>
        </p:nvSpPr>
        <p:spPr/>
        <p:txBody>
          <a:bodyPr>
            <a:norm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Specialty Track Overview</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Position Overview</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Annual Planning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Integration Across Echelons</a:t>
            </a:r>
          </a:p>
        </p:txBody>
      </p:sp>
      <p:sp>
        <p:nvSpPr>
          <p:cNvPr id="5" name="Text Placeholder 4">
            <a:extLst>
              <a:ext uri="{FF2B5EF4-FFF2-40B4-BE49-F238E27FC236}">
                <a16:creationId xmlns:a16="http://schemas.microsoft.com/office/drawing/2014/main" id="{395A8C96-7E84-D945-A684-05CD09032667}"/>
              </a:ext>
            </a:extLst>
          </p:cNvPr>
          <p:cNvSpPr>
            <a:spLocks noGrp="1"/>
          </p:cNvSpPr>
          <p:nvPr>
            <p:ph type="body" sz="quarter" idx="3"/>
          </p:nvPr>
        </p:nvSpPr>
        <p:spPr/>
        <p:txBody>
          <a:bodyPr/>
          <a:lstStyle/>
          <a:p>
            <a:r>
              <a:rPr lang="en-US" dirty="0"/>
              <a:t>Week 2</a:t>
            </a:r>
          </a:p>
        </p:txBody>
      </p:sp>
      <p:sp>
        <p:nvSpPr>
          <p:cNvPr id="6" name="Text Placeholder 5">
            <a:extLst>
              <a:ext uri="{FF2B5EF4-FFF2-40B4-BE49-F238E27FC236}">
                <a16:creationId xmlns:a16="http://schemas.microsoft.com/office/drawing/2014/main" id="{878DA08D-AE64-6B42-A983-9E39DCCB3CA0}"/>
              </a:ext>
            </a:extLst>
          </p:cNvPr>
          <p:cNvSpPr>
            <a:spLocks noGrp="1"/>
          </p:cNvSpPr>
          <p:nvPr>
            <p:ph type="body" sz="half" idx="16"/>
          </p:nvPr>
        </p:nvSpPr>
        <p:spPr/>
        <p:txBody>
          <a:bodyPr>
            <a:norm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Relationship Management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Tools &amp; Resources</a:t>
            </a:r>
          </a:p>
          <a:p>
            <a:pPr marL="742950" lvl="1" indent="-285750">
              <a:buFont typeface="Arial" panose="020B0604020202020204" pitchFamily="34" charset="0"/>
              <a:buChar char="•"/>
            </a:pPr>
            <a:r>
              <a:rPr lang="en-US" dirty="0"/>
              <a:t>Online Systems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Emergency Services Training Overview</a:t>
            </a:r>
          </a:p>
          <a:p>
            <a:pPr marL="285750" indent="-285750">
              <a:buFont typeface="Arial" panose="020B0604020202020204" pitchFamily="34" charset="0"/>
              <a:buChar char="•"/>
            </a:pPr>
            <a:endParaRPr lang="en-US" dirty="0"/>
          </a:p>
        </p:txBody>
      </p:sp>
      <p:sp>
        <p:nvSpPr>
          <p:cNvPr id="7" name="Text Placeholder 6">
            <a:extLst>
              <a:ext uri="{FF2B5EF4-FFF2-40B4-BE49-F238E27FC236}">
                <a16:creationId xmlns:a16="http://schemas.microsoft.com/office/drawing/2014/main" id="{EAD7A429-3FF3-BC45-8E0D-BA5CB4182488}"/>
              </a:ext>
            </a:extLst>
          </p:cNvPr>
          <p:cNvSpPr>
            <a:spLocks noGrp="1"/>
          </p:cNvSpPr>
          <p:nvPr>
            <p:ph type="body" sz="quarter" idx="13"/>
          </p:nvPr>
        </p:nvSpPr>
        <p:spPr/>
        <p:txBody>
          <a:bodyPr/>
          <a:lstStyle/>
          <a:p>
            <a:r>
              <a:rPr lang="en-US" dirty="0"/>
              <a:t>Week 3</a:t>
            </a:r>
          </a:p>
        </p:txBody>
      </p:sp>
      <p:sp>
        <p:nvSpPr>
          <p:cNvPr id="8" name="Text Placeholder 7">
            <a:extLst>
              <a:ext uri="{FF2B5EF4-FFF2-40B4-BE49-F238E27FC236}">
                <a16:creationId xmlns:a16="http://schemas.microsoft.com/office/drawing/2014/main" id="{61DF7E13-7419-514A-931C-09762A223EDF}"/>
              </a:ext>
            </a:extLst>
          </p:cNvPr>
          <p:cNvSpPr>
            <a:spLocks noGrp="1"/>
          </p:cNvSpPr>
          <p:nvPr>
            <p:ph type="body" sz="half" idx="17"/>
          </p:nvPr>
        </p:nvSpPr>
        <p:spPr/>
        <p:txBody>
          <a:bodyPr>
            <a:norm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Event Training Plans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Process Improvement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Emergency Services Awards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Roundtable Discussion</a:t>
            </a:r>
          </a:p>
          <a:p>
            <a:endParaRPr lang="en-US" dirty="0"/>
          </a:p>
        </p:txBody>
      </p:sp>
      <p:sp>
        <p:nvSpPr>
          <p:cNvPr id="9" name="Down Arrow 8">
            <a:extLst>
              <a:ext uri="{FF2B5EF4-FFF2-40B4-BE49-F238E27FC236}">
                <a16:creationId xmlns:a16="http://schemas.microsoft.com/office/drawing/2014/main" id="{466E55E9-F9B5-5942-9177-454D34ECAB2F}"/>
              </a:ext>
            </a:extLst>
          </p:cNvPr>
          <p:cNvSpPr/>
          <p:nvPr/>
        </p:nvSpPr>
        <p:spPr>
          <a:xfrm>
            <a:off x="2147051" y="2156098"/>
            <a:ext cx="1157681" cy="548197"/>
          </a:xfrm>
          <a:prstGeom prst="downArrow">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5685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CA21AF-E510-4B47-B849-DA6ABB3A0917}"/>
              </a:ext>
            </a:extLst>
          </p:cNvPr>
          <p:cNvPicPr>
            <a:picLocks noChangeAspect="1"/>
          </p:cNvPicPr>
          <p:nvPr/>
        </p:nvPicPr>
        <p:blipFill>
          <a:blip r:embed="rId2"/>
          <a:stretch>
            <a:fillRect/>
          </a:stretch>
        </p:blipFill>
        <p:spPr>
          <a:xfrm>
            <a:off x="2631932" y="2428532"/>
            <a:ext cx="6928136" cy="39589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a:extLst>
              <a:ext uri="{FF2B5EF4-FFF2-40B4-BE49-F238E27FC236}">
                <a16:creationId xmlns:a16="http://schemas.microsoft.com/office/drawing/2014/main" id="{FDDE0E70-4B6B-3746-85D4-F872A5E41E08}"/>
              </a:ext>
            </a:extLst>
          </p:cNvPr>
          <p:cNvSpPr>
            <a:spLocks noGrp="1"/>
          </p:cNvSpPr>
          <p:nvPr>
            <p:ph type="title"/>
          </p:nvPr>
        </p:nvSpPr>
        <p:spPr/>
        <p:txBody>
          <a:bodyPr/>
          <a:lstStyle/>
          <a:p>
            <a:r>
              <a:rPr lang="en-US" dirty="0"/>
              <a:t>Questions so Far?</a:t>
            </a:r>
          </a:p>
        </p:txBody>
      </p:sp>
      <p:sp>
        <p:nvSpPr>
          <p:cNvPr id="4" name="Rectangle 3">
            <a:extLst>
              <a:ext uri="{FF2B5EF4-FFF2-40B4-BE49-F238E27FC236}">
                <a16:creationId xmlns:a16="http://schemas.microsoft.com/office/drawing/2014/main" id="{DEB91A4E-24B5-AF4C-BC62-772A9161FD9A}"/>
              </a:ext>
            </a:extLst>
          </p:cNvPr>
          <p:cNvSpPr/>
          <p:nvPr/>
        </p:nvSpPr>
        <p:spPr>
          <a:xfrm>
            <a:off x="6191973" y="3152270"/>
            <a:ext cx="1287532"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Comic Sans MS" panose="030F0902030302020204" pitchFamily="66" charset="0"/>
              </a:rPr>
              <a:t>Huh?</a:t>
            </a:r>
          </a:p>
        </p:txBody>
      </p:sp>
    </p:spTree>
    <p:extLst>
      <p:ext uri="{BB962C8B-B14F-4D97-AF65-F5344CB8AC3E}">
        <p14:creationId xmlns:p14="http://schemas.microsoft.com/office/powerpoint/2010/main" val="3149088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0072-6795-9346-B45C-7A0B78B64E20}"/>
              </a:ext>
            </a:extLst>
          </p:cNvPr>
          <p:cNvSpPr>
            <a:spLocks noGrp="1"/>
          </p:cNvSpPr>
          <p:nvPr>
            <p:ph type="ctrTitle"/>
          </p:nvPr>
        </p:nvSpPr>
        <p:spPr/>
        <p:txBody>
          <a:bodyPr/>
          <a:lstStyle/>
          <a:p>
            <a:r>
              <a:rPr lang="en-US" dirty="0"/>
              <a:t>Specialty Track Overview</a:t>
            </a:r>
          </a:p>
        </p:txBody>
      </p:sp>
      <p:sp>
        <p:nvSpPr>
          <p:cNvPr id="3" name="Subtitle 2">
            <a:extLst>
              <a:ext uri="{FF2B5EF4-FFF2-40B4-BE49-F238E27FC236}">
                <a16:creationId xmlns:a16="http://schemas.microsoft.com/office/drawing/2014/main" id="{ABD3FDCF-D873-5C48-BFEB-809A213CEDB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849957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2CD9-43D9-424B-8C44-968E42441FE6}"/>
              </a:ext>
            </a:extLst>
          </p:cNvPr>
          <p:cNvSpPr>
            <a:spLocks noGrp="1"/>
          </p:cNvSpPr>
          <p:nvPr>
            <p:ph type="title"/>
          </p:nvPr>
        </p:nvSpPr>
        <p:spPr/>
        <p:txBody>
          <a:bodyPr/>
          <a:lstStyle/>
          <a:p>
            <a:r>
              <a:rPr lang="en-US" dirty="0"/>
              <a:t>Specialty Track # 213       </a:t>
            </a:r>
            <a:r>
              <a:rPr lang="en-US" sz="2400" dirty="0"/>
              <a:t>(From CAPP 70-3)</a:t>
            </a:r>
            <a:endParaRPr lang="en-US" dirty="0"/>
          </a:p>
        </p:txBody>
      </p:sp>
      <p:sp>
        <p:nvSpPr>
          <p:cNvPr id="3" name="Text Placeholder 2">
            <a:extLst>
              <a:ext uri="{FF2B5EF4-FFF2-40B4-BE49-F238E27FC236}">
                <a16:creationId xmlns:a16="http://schemas.microsoft.com/office/drawing/2014/main" id="{A4969005-68D7-F145-8075-68A8B812C322}"/>
              </a:ext>
            </a:extLst>
          </p:cNvPr>
          <p:cNvSpPr>
            <a:spLocks noGrp="1"/>
          </p:cNvSpPr>
          <p:nvPr>
            <p:ph type="body" idx="1"/>
          </p:nvPr>
        </p:nvSpPr>
        <p:spPr/>
        <p:txBody>
          <a:bodyPr/>
          <a:lstStyle/>
          <a:p>
            <a:r>
              <a:rPr lang="en-US" dirty="0"/>
              <a:t>Technician</a:t>
            </a:r>
          </a:p>
        </p:txBody>
      </p:sp>
      <p:sp>
        <p:nvSpPr>
          <p:cNvPr id="4" name="Text Placeholder 3">
            <a:extLst>
              <a:ext uri="{FF2B5EF4-FFF2-40B4-BE49-F238E27FC236}">
                <a16:creationId xmlns:a16="http://schemas.microsoft.com/office/drawing/2014/main" id="{1117D749-3F75-9A40-A7B6-9611FFE1D618}"/>
              </a:ext>
            </a:extLst>
          </p:cNvPr>
          <p:cNvSpPr>
            <a:spLocks noGrp="1"/>
          </p:cNvSpPr>
          <p:nvPr>
            <p:ph type="body" sz="half" idx="15"/>
          </p:nvPr>
        </p:nvSpPr>
        <p:spPr/>
        <p:txBody>
          <a:bodyPr>
            <a:normAutofit fontScale="62500" lnSpcReduction="20000"/>
          </a:bodyPr>
          <a:lstStyle/>
          <a:p>
            <a:pPr marL="285750" indent="-285750">
              <a:buFont typeface="Arial" panose="020B0604020202020204" pitchFamily="34" charset="0"/>
              <a:buChar char="•"/>
            </a:pPr>
            <a:r>
              <a:rPr lang="en-US" dirty="0"/>
              <a:t>FEMA IS Training</a:t>
            </a:r>
          </a:p>
          <a:p>
            <a:pPr marL="742950" lvl="1" indent="-285750">
              <a:buFont typeface="Arial" panose="020B0604020202020204" pitchFamily="34" charset="0"/>
              <a:buChar char="•"/>
            </a:pPr>
            <a:r>
              <a:rPr lang="en-US" dirty="0"/>
              <a:t>ICS 100, 200, 700, &amp; 800</a:t>
            </a:r>
          </a:p>
          <a:p>
            <a:pPr marL="285750" indent="-285750">
              <a:buFont typeface="Arial" panose="020B0604020202020204" pitchFamily="34" charset="0"/>
              <a:buChar char="•"/>
            </a:pPr>
            <a:r>
              <a:rPr lang="en-US" dirty="0"/>
              <a:t>Reading List (per OJT Mentor)</a:t>
            </a:r>
          </a:p>
          <a:p>
            <a:pPr marL="285750" indent="-285750">
              <a:buFont typeface="Arial" panose="020B0604020202020204" pitchFamily="34" charset="0"/>
              <a:buChar char="•"/>
            </a:pPr>
            <a:r>
              <a:rPr lang="en-US" dirty="0"/>
              <a:t>ADCON, OPCON, TACCON</a:t>
            </a:r>
            <a:endParaRPr lang="en-US" b="1" dirty="0">
              <a:solidFill>
                <a:srgbClr val="FFC000"/>
              </a:solidFill>
            </a:endParaRPr>
          </a:p>
          <a:p>
            <a:pPr marL="285750" indent="-285750">
              <a:buFont typeface="Arial" panose="020B0604020202020204" pitchFamily="34" charset="0"/>
              <a:buChar char="•"/>
            </a:pPr>
            <a:r>
              <a:rPr lang="en-US" dirty="0"/>
              <a:t>Training Resources List</a:t>
            </a:r>
          </a:p>
          <a:p>
            <a:pPr marL="285750" indent="-285750">
              <a:buFont typeface="Arial" panose="020B0604020202020204" pitchFamily="34" charset="0"/>
              <a:buChar char="•"/>
            </a:pPr>
            <a:r>
              <a:rPr lang="en-US" dirty="0"/>
              <a:t>Notification Procedures</a:t>
            </a:r>
          </a:p>
          <a:p>
            <a:pPr marL="285750" indent="-285750">
              <a:buFont typeface="Arial" panose="020B0604020202020204" pitchFamily="34" charset="0"/>
              <a:buChar char="•"/>
            </a:pPr>
            <a:r>
              <a:rPr lang="en-US" dirty="0"/>
              <a:t>Using </a:t>
            </a:r>
            <a:r>
              <a:rPr lang="en-US" dirty="0" err="1"/>
              <a:t>eServices</a:t>
            </a:r>
            <a:r>
              <a:rPr lang="en-US" dirty="0"/>
              <a:t> </a:t>
            </a:r>
          </a:p>
          <a:p>
            <a:pPr marL="285750" indent="-285750">
              <a:buFont typeface="Arial" panose="020B0604020202020204" pitchFamily="34" charset="0"/>
              <a:buChar char="•"/>
            </a:pPr>
            <a:r>
              <a:rPr lang="en-US" dirty="0"/>
              <a:t>Using WMIRS</a:t>
            </a:r>
          </a:p>
          <a:p>
            <a:pPr marL="285750" indent="-285750">
              <a:buFont typeface="Arial" panose="020B0604020202020204" pitchFamily="34" charset="0"/>
              <a:buChar char="•"/>
            </a:pPr>
            <a:r>
              <a:rPr lang="en-US" dirty="0"/>
              <a:t>Admin Retention</a:t>
            </a:r>
          </a:p>
          <a:p>
            <a:pPr marL="285750" indent="-285750">
              <a:buFont typeface="Arial" panose="020B0604020202020204" pitchFamily="34" charset="0"/>
              <a:buChar char="•"/>
            </a:pPr>
            <a:r>
              <a:rPr lang="en-US" dirty="0"/>
              <a:t>Annual Training Plan</a:t>
            </a:r>
          </a:p>
          <a:p>
            <a:pPr marL="285750" indent="-285750">
              <a:buFont typeface="Arial" panose="020B0604020202020204" pitchFamily="34" charset="0"/>
              <a:buChar char="•"/>
            </a:pPr>
            <a:r>
              <a:rPr lang="en-US" dirty="0"/>
              <a:t>Mission Qualification &amp; Participation</a:t>
            </a:r>
          </a:p>
          <a:p>
            <a:pPr marL="285750" indent="-285750">
              <a:buFont typeface="Arial" panose="020B0604020202020204" pitchFamily="34" charset="0"/>
              <a:buChar char="•"/>
            </a:pPr>
            <a:r>
              <a:rPr lang="en-US" dirty="0"/>
              <a:t>6-Month Internship &amp; Online Exam</a:t>
            </a:r>
          </a:p>
        </p:txBody>
      </p:sp>
      <p:sp>
        <p:nvSpPr>
          <p:cNvPr id="5" name="Text Placeholder 4">
            <a:extLst>
              <a:ext uri="{FF2B5EF4-FFF2-40B4-BE49-F238E27FC236}">
                <a16:creationId xmlns:a16="http://schemas.microsoft.com/office/drawing/2014/main" id="{EC452D3C-EFDD-BC49-8CDD-F691756BB954}"/>
              </a:ext>
            </a:extLst>
          </p:cNvPr>
          <p:cNvSpPr>
            <a:spLocks noGrp="1"/>
          </p:cNvSpPr>
          <p:nvPr>
            <p:ph type="body" sz="quarter" idx="3"/>
          </p:nvPr>
        </p:nvSpPr>
        <p:spPr/>
        <p:txBody>
          <a:bodyPr/>
          <a:lstStyle/>
          <a:p>
            <a:r>
              <a:rPr lang="en-US" dirty="0"/>
              <a:t>Senior</a:t>
            </a:r>
          </a:p>
        </p:txBody>
      </p:sp>
      <p:sp>
        <p:nvSpPr>
          <p:cNvPr id="6" name="Text Placeholder 5">
            <a:extLst>
              <a:ext uri="{FF2B5EF4-FFF2-40B4-BE49-F238E27FC236}">
                <a16:creationId xmlns:a16="http://schemas.microsoft.com/office/drawing/2014/main" id="{E6465269-4713-2644-92CB-C61A1CCEFC56}"/>
              </a:ext>
            </a:extLst>
          </p:cNvPr>
          <p:cNvSpPr>
            <a:spLocks noGrp="1"/>
          </p:cNvSpPr>
          <p:nvPr>
            <p:ph type="body" sz="half" idx="16"/>
          </p:nvPr>
        </p:nvSpPr>
        <p:spPr/>
        <p:txBody>
          <a:bodyPr>
            <a:normAutofit fontScale="62500" lnSpcReduction="20000"/>
          </a:bodyPr>
          <a:lstStyle/>
          <a:p>
            <a:pPr marL="285750" indent="-285750" algn="just">
              <a:lnSpc>
                <a:spcPct val="120000"/>
              </a:lnSpc>
              <a:spcBef>
                <a:spcPts val="400"/>
              </a:spcBef>
              <a:buFont typeface="Arial" panose="020B0604020202020204" pitchFamily="34" charset="0"/>
              <a:buChar char="•"/>
            </a:pPr>
            <a:r>
              <a:rPr lang="en-US" dirty="0"/>
              <a:t>Mission Qualification &amp; Participation</a:t>
            </a:r>
          </a:p>
          <a:p>
            <a:pPr marL="285750" indent="-285750" algn="just">
              <a:lnSpc>
                <a:spcPct val="120000"/>
              </a:lnSpc>
              <a:spcBef>
                <a:spcPts val="400"/>
              </a:spcBef>
              <a:buFont typeface="Arial" panose="020B0604020202020204" pitchFamily="34" charset="0"/>
              <a:buChar char="•"/>
            </a:pPr>
            <a:r>
              <a:rPr lang="en-US" dirty="0"/>
              <a:t>IMT Qualification</a:t>
            </a:r>
          </a:p>
          <a:p>
            <a:pPr marL="285750" indent="-285750" algn="just">
              <a:lnSpc>
                <a:spcPct val="120000"/>
              </a:lnSpc>
              <a:spcBef>
                <a:spcPts val="400"/>
              </a:spcBef>
              <a:buFont typeface="Arial" panose="020B0604020202020204" pitchFamily="34" charset="0"/>
              <a:buChar char="•"/>
            </a:pPr>
            <a:r>
              <a:rPr lang="en-US" dirty="0"/>
              <a:t>Conference Seminar Participant</a:t>
            </a:r>
          </a:p>
          <a:p>
            <a:pPr marL="285750" indent="-285750" algn="just">
              <a:lnSpc>
                <a:spcPct val="120000"/>
              </a:lnSpc>
              <a:spcBef>
                <a:spcPts val="400"/>
              </a:spcBef>
              <a:buFont typeface="Arial" panose="020B0604020202020204" pitchFamily="34" charset="0"/>
              <a:buChar char="•"/>
            </a:pPr>
            <a:r>
              <a:rPr lang="en-US" dirty="0"/>
              <a:t>WMIRS Proficiency</a:t>
            </a:r>
          </a:p>
          <a:p>
            <a:pPr marL="285750" indent="-285750" algn="just">
              <a:lnSpc>
                <a:spcPct val="120000"/>
              </a:lnSpc>
              <a:spcBef>
                <a:spcPts val="400"/>
              </a:spcBef>
              <a:buFont typeface="Arial" panose="020B0604020202020204" pitchFamily="34" charset="0"/>
              <a:buChar char="•"/>
            </a:pPr>
            <a:r>
              <a:rPr lang="en-US" dirty="0"/>
              <a:t>Discuss the NOC</a:t>
            </a:r>
          </a:p>
          <a:p>
            <a:pPr marL="285750" indent="-285750" algn="just">
              <a:lnSpc>
                <a:spcPct val="120000"/>
              </a:lnSpc>
              <a:spcBef>
                <a:spcPts val="400"/>
              </a:spcBef>
              <a:buFont typeface="Arial" panose="020B0604020202020204" pitchFamily="34" charset="0"/>
              <a:buChar char="•"/>
            </a:pPr>
            <a:r>
              <a:rPr lang="en-US" dirty="0"/>
              <a:t>FRO Training (not appointment)</a:t>
            </a:r>
          </a:p>
          <a:p>
            <a:pPr marL="285750" indent="-285750" algn="just">
              <a:lnSpc>
                <a:spcPct val="120000"/>
              </a:lnSpc>
              <a:spcBef>
                <a:spcPts val="400"/>
              </a:spcBef>
              <a:buFont typeface="Arial" panose="020B0604020202020204" pitchFamily="34" charset="0"/>
              <a:buChar char="•"/>
            </a:pPr>
            <a:r>
              <a:rPr lang="en-US" dirty="0"/>
              <a:t>ES &amp; Staff Interaction</a:t>
            </a:r>
          </a:p>
          <a:p>
            <a:pPr marL="285750" indent="-285750" algn="just">
              <a:lnSpc>
                <a:spcPct val="120000"/>
              </a:lnSpc>
              <a:spcBef>
                <a:spcPts val="400"/>
              </a:spcBef>
              <a:buFont typeface="Arial" panose="020B0604020202020204" pitchFamily="34" charset="0"/>
              <a:buChar char="•"/>
            </a:pPr>
            <a:r>
              <a:rPr lang="en-US" dirty="0"/>
              <a:t>Local Documentation Procedures</a:t>
            </a:r>
          </a:p>
          <a:p>
            <a:pPr marL="285750" indent="-285750" algn="just">
              <a:lnSpc>
                <a:spcPct val="120000"/>
              </a:lnSpc>
              <a:spcBef>
                <a:spcPts val="400"/>
              </a:spcBef>
              <a:buFont typeface="Arial" panose="020B0604020202020204" pitchFamily="34" charset="0"/>
              <a:buChar char="•"/>
            </a:pPr>
            <a:r>
              <a:rPr lang="en-US" dirty="0"/>
              <a:t>Broadening Course</a:t>
            </a:r>
          </a:p>
          <a:p>
            <a:pPr marL="285750" indent="-285750" algn="just">
              <a:lnSpc>
                <a:spcPct val="120000"/>
              </a:lnSpc>
              <a:spcBef>
                <a:spcPts val="400"/>
              </a:spcBef>
              <a:buFont typeface="Arial" panose="020B0604020202020204" pitchFamily="34" charset="0"/>
              <a:buChar char="•"/>
            </a:pPr>
            <a:r>
              <a:rPr lang="en-US" dirty="0"/>
              <a:t>Oversee 12 Months Ongoing Training (e.g., for a unit)</a:t>
            </a:r>
          </a:p>
          <a:p>
            <a:pPr marL="285750" indent="-285750" algn="just">
              <a:lnSpc>
                <a:spcPct val="120000"/>
              </a:lnSpc>
              <a:spcBef>
                <a:spcPts val="400"/>
              </a:spcBef>
              <a:buFont typeface="Arial" panose="020B0604020202020204" pitchFamily="34" charset="0"/>
              <a:buChar char="•"/>
            </a:pPr>
            <a:r>
              <a:rPr lang="en-US" dirty="0"/>
              <a:t>Update Training Plan</a:t>
            </a:r>
          </a:p>
          <a:p>
            <a:pPr marL="285750" indent="-285750" algn="just">
              <a:lnSpc>
                <a:spcPct val="120000"/>
              </a:lnSpc>
              <a:spcBef>
                <a:spcPts val="400"/>
              </a:spcBef>
              <a:buFont typeface="Arial" panose="020B0604020202020204" pitchFamily="34" charset="0"/>
              <a:buChar char="•"/>
            </a:pPr>
            <a:r>
              <a:rPr lang="en-US" dirty="0"/>
              <a:t>Level II</a:t>
            </a:r>
          </a:p>
          <a:p>
            <a:pPr marL="285750" indent="-285750" algn="just">
              <a:lnSpc>
                <a:spcPct val="120000"/>
              </a:lnSpc>
              <a:spcBef>
                <a:spcPts val="400"/>
              </a:spcBef>
              <a:buFont typeface="Arial" panose="020B0604020202020204" pitchFamily="34" charset="0"/>
              <a:buChar char="•"/>
            </a:pPr>
            <a:r>
              <a:rPr lang="en-US" dirty="0"/>
              <a:t>Customer Relations Visit</a:t>
            </a:r>
          </a:p>
          <a:p>
            <a:pPr marL="285750" indent="-285750" algn="just">
              <a:lnSpc>
                <a:spcPct val="120000"/>
              </a:lnSpc>
              <a:spcBef>
                <a:spcPts val="400"/>
              </a:spcBef>
              <a:buFont typeface="Arial" panose="020B0604020202020204" pitchFamily="34" charset="0"/>
              <a:buChar char="•"/>
            </a:pPr>
            <a:r>
              <a:rPr lang="en-US" dirty="0"/>
              <a:t>12-Month Internship &amp; Online Exam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7" name="Text Placeholder 6">
            <a:extLst>
              <a:ext uri="{FF2B5EF4-FFF2-40B4-BE49-F238E27FC236}">
                <a16:creationId xmlns:a16="http://schemas.microsoft.com/office/drawing/2014/main" id="{EF357932-435B-1B4E-8ACA-983CDCC4D07D}"/>
              </a:ext>
            </a:extLst>
          </p:cNvPr>
          <p:cNvSpPr>
            <a:spLocks noGrp="1"/>
          </p:cNvSpPr>
          <p:nvPr>
            <p:ph type="body" sz="quarter" idx="13"/>
          </p:nvPr>
        </p:nvSpPr>
        <p:spPr/>
        <p:txBody>
          <a:bodyPr/>
          <a:lstStyle/>
          <a:p>
            <a:r>
              <a:rPr lang="en-US" dirty="0"/>
              <a:t>Master</a:t>
            </a:r>
          </a:p>
        </p:txBody>
      </p:sp>
      <p:sp>
        <p:nvSpPr>
          <p:cNvPr id="8" name="Text Placeholder 7">
            <a:extLst>
              <a:ext uri="{FF2B5EF4-FFF2-40B4-BE49-F238E27FC236}">
                <a16:creationId xmlns:a16="http://schemas.microsoft.com/office/drawing/2014/main" id="{CF56A18F-4047-8D45-9501-EE303A358EAB}"/>
              </a:ext>
            </a:extLst>
          </p:cNvPr>
          <p:cNvSpPr>
            <a:spLocks noGrp="1"/>
          </p:cNvSpPr>
          <p:nvPr>
            <p:ph type="body" sz="half" idx="17"/>
          </p:nvPr>
        </p:nvSpPr>
        <p:spPr/>
        <p:txBody>
          <a:bodyPr>
            <a:normAutofit fontScale="47500" lnSpcReduction="20000"/>
          </a:bodyPr>
          <a:lstStyle/>
          <a:p>
            <a:pPr marL="285750" indent="-285750">
              <a:buFont typeface="Arial" panose="020B0604020202020204" pitchFamily="34" charset="0"/>
              <a:buChar char="•"/>
            </a:pPr>
            <a:r>
              <a:rPr lang="en-US" dirty="0"/>
              <a:t>Mission Qualification &amp; Participation</a:t>
            </a:r>
          </a:p>
          <a:p>
            <a:pPr marL="285750" indent="-285750">
              <a:buFont typeface="Arial" panose="020B0604020202020204" pitchFamily="34" charset="0"/>
              <a:buChar char="•"/>
            </a:pPr>
            <a:r>
              <a:rPr lang="en-US" dirty="0"/>
              <a:t>IMT Supervisor Qualification</a:t>
            </a:r>
          </a:p>
          <a:p>
            <a:pPr marL="285750" indent="-285750">
              <a:buFont typeface="Arial" panose="020B0604020202020204" pitchFamily="34" charset="0"/>
              <a:buChar char="•"/>
            </a:pPr>
            <a:r>
              <a:rPr lang="en-US" dirty="0"/>
              <a:t>Conference Seminar Host</a:t>
            </a:r>
          </a:p>
          <a:p>
            <a:pPr marL="285750" indent="-285750">
              <a:buFont typeface="Arial" panose="020B0604020202020204" pitchFamily="34" charset="0"/>
              <a:buChar char="•"/>
            </a:pPr>
            <a:r>
              <a:rPr lang="en-US" dirty="0"/>
              <a:t>Process Awards</a:t>
            </a:r>
          </a:p>
          <a:p>
            <a:pPr marL="285750" indent="-285750">
              <a:buFont typeface="Arial" panose="020B0604020202020204" pitchFamily="34" charset="0"/>
              <a:buChar char="•"/>
            </a:pPr>
            <a:r>
              <a:rPr lang="en-US" dirty="0"/>
              <a:t>Process Safety Scenario</a:t>
            </a:r>
          </a:p>
          <a:p>
            <a:pPr marL="285750" indent="-285750">
              <a:buFont typeface="Arial" panose="020B0604020202020204" pitchFamily="34" charset="0"/>
              <a:buChar char="•"/>
            </a:pPr>
            <a:r>
              <a:rPr lang="en-US" dirty="0"/>
              <a:t>Mentor ES </a:t>
            </a:r>
            <a:r>
              <a:rPr lang="en-US" dirty="0" err="1"/>
              <a:t>Qual</a:t>
            </a:r>
            <a:r>
              <a:rPr lang="en-US" dirty="0"/>
              <a:t> Trainee (documentation)</a:t>
            </a:r>
          </a:p>
          <a:p>
            <a:pPr marL="285750" indent="-285750">
              <a:buFont typeface="Arial" panose="020B0604020202020204" pitchFamily="34" charset="0"/>
              <a:buChar char="•"/>
            </a:pPr>
            <a:r>
              <a:rPr lang="en-US" dirty="0"/>
              <a:t>Update Training Plan</a:t>
            </a:r>
          </a:p>
          <a:p>
            <a:pPr marL="285750" indent="-285750">
              <a:buFont typeface="Arial" panose="020B0604020202020204" pitchFamily="34" charset="0"/>
              <a:buChar char="•"/>
            </a:pPr>
            <a:r>
              <a:rPr lang="en-US" dirty="0"/>
              <a:t>Broadening Course</a:t>
            </a:r>
          </a:p>
          <a:p>
            <a:pPr marL="285750" indent="-285750">
              <a:buFont typeface="Arial" panose="020B0604020202020204" pitchFamily="34" charset="0"/>
              <a:buChar char="•"/>
            </a:pPr>
            <a:r>
              <a:rPr lang="en-US" dirty="0"/>
              <a:t>Outside-Agency Training for CAP</a:t>
            </a:r>
          </a:p>
          <a:p>
            <a:pPr marL="285750" indent="-285750">
              <a:buFont typeface="Arial" panose="020B0604020202020204" pitchFamily="34" charset="0"/>
              <a:buChar char="•"/>
            </a:pPr>
            <a:r>
              <a:rPr lang="en-US" dirty="0"/>
              <a:t>Mentor Junior ES Officer</a:t>
            </a:r>
          </a:p>
          <a:p>
            <a:pPr marL="285750" indent="-285750">
              <a:buFont typeface="Arial" panose="020B0604020202020204" pitchFamily="34" charset="0"/>
              <a:buChar char="•"/>
            </a:pPr>
            <a:r>
              <a:rPr lang="en-US" dirty="0"/>
              <a:t>Advice Liaison on CAP</a:t>
            </a:r>
          </a:p>
          <a:p>
            <a:pPr marL="285750" indent="-285750">
              <a:buFont typeface="Arial" panose="020B0604020202020204" pitchFamily="34" charset="0"/>
              <a:buChar char="•"/>
            </a:pPr>
            <a:r>
              <a:rPr lang="en-US" dirty="0"/>
              <a:t>Level III</a:t>
            </a:r>
          </a:p>
          <a:p>
            <a:pPr marL="285750" indent="-285750">
              <a:buFont typeface="Arial" panose="020B0604020202020204" pitchFamily="34" charset="0"/>
              <a:buChar char="•"/>
            </a:pPr>
            <a:r>
              <a:rPr lang="en-US" dirty="0"/>
              <a:t>18-Month Internship &amp; Online Exam</a:t>
            </a:r>
          </a:p>
        </p:txBody>
      </p:sp>
    </p:spTree>
    <p:extLst>
      <p:ext uri="{BB962C8B-B14F-4D97-AF65-F5344CB8AC3E}">
        <p14:creationId xmlns:p14="http://schemas.microsoft.com/office/powerpoint/2010/main" val="3090742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C6299-2DCF-414E-A4AB-32C89335FECD}"/>
              </a:ext>
            </a:extLst>
          </p:cNvPr>
          <p:cNvSpPr>
            <a:spLocks noGrp="1"/>
          </p:cNvSpPr>
          <p:nvPr>
            <p:ph type="title"/>
          </p:nvPr>
        </p:nvSpPr>
        <p:spPr/>
        <p:txBody>
          <a:bodyPr/>
          <a:lstStyle/>
          <a:p>
            <a:r>
              <a:rPr lang="en-US" dirty="0"/>
              <a:t>Notes on Cadets</a:t>
            </a:r>
          </a:p>
        </p:txBody>
      </p:sp>
      <p:sp>
        <p:nvSpPr>
          <p:cNvPr id="3" name="Content Placeholder 2">
            <a:extLst>
              <a:ext uri="{FF2B5EF4-FFF2-40B4-BE49-F238E27FC236}">
                <a16:creationId xmlns:a16="http://schemas.microsoft.com/office/drawing/2014/main" id="{E224E839-FB1F-034A-AB5B-8BA83AFED031}"/>
              </a:ext>
            </a:extLst>
          </p:cNvPr>
          <p:cNvSpPr>
            <a:spLocks noGrp="1"/>
          </p:cNvSpPr>
          <p:nvPr>
            <p:ph sz="half" idx="1"/>
          </p:nvPr>
        </p:nvSpPr>
        <p:spPr/>
        <p:txBody>
          <a:bodyPr>
            <a:normAutofit fontScale="92500" lnSpcReduction="10000"/>
          </a:bodyPr>
          <a:lstStyle/>
          <a:p>
            <a:r>
              <a:rPr lang="en-US" dirty="0"/>
              <a:t>Per CAPR 35-6, paragraph 3-a. </a:t>
            </a:r>
            <a:br>
              <a:rPr lang="en-US" dirty="0"/>
            </a:br>
            <a:r>
              <a:rPr lang="en-US" dirty="0"/>
              <a:t>(dated 23 JAN 15)</a:t>
            </a:r>
          </a:p>
          <a:p>
            <a:pPr lvl="1"/>
            <a:r>
              <a:rPr lang="en-US" dirty="0"/>
              <a:t>CAP Basic Emergency Services Qualification Badge: Complete all requirements of CAPP 213, Emergency Services Officer-Specialty Track Study Guide, Technician Rating. </a:t>
            </a:r>
            <a:r>
              <a:rPr lang="en-US" u="sng" dirty="0"/>
              <a:t>Cadets can earn the Basic Emergency Services Qualification Badge </a:t>
            </a:r>
            <a:r>
              <a:rPr lang="en-US" dirty="0"/>
              <a:t>as they can </a:t>
            </a:r>
            <a:r>
              <a:rPr lang="en-US" u="sng" dirty="0"/>
              <a:t>complete all of the requirements </a:t>
            </a:r>
            <a:r>
              <a:rPr lang="en-US" dirty="0"/>
              <a:t>for this rating, though they </a:t>
            </a:r>
            <a:r>
              <a:rPr lang="en-US" u="sng" dirty="0"/>
              <a:t>cannot </a:t>
            </a:r>
            <a:r>
              <a:rPr lang="en-US" b="1" i="1" u="sng" dirty="0"/>
              <a:t>officially</a:t>
            </a:r>
            <a:r>
              <a:rPr lang="en-US" u="sng" dirty="0"/>
              <a:t> receive the Technician Rating </a:t>
            </a:r>
            <a:r>
              <a:rPr lang="en-US" dirty="0"/>
              <a:t>until they become a senior member</a:t>
            </a:r>
          </a:p>
        </p:txBody>
      </p:sp>
      <p:sp>
        <p:nvSpPr>
          <p:cNvPr id="4" name="Content Placeholder 3">
            <a:extLst>
              <a:ext uri="{FF2B5EF4-FFF2-40B4-BE49-F238E27FC236}">
                <a16:creationId xmlns:a16="http://schemas.microsoft.com/office/drawing/2014/main" id="{51845161-F7DA-D04D-9FA6-0F4A70A2CEB2}"/>
              </a:ext>
            </a:extLst>
          </p:cNvPr>
          <p:cNvSpPr>
            <a:spLocks noGrp="1"/>
          </p:cNvSpPr>
          <p:nvPr>
            <p:ph sz="half" idx="2"/>
          </p:nvPr>
        </p:nvSpPr>
        <p:spPr/>
        <p:txBody>
          <a:bodyPr>
            <a:normAutofit fontScale="92500" lnSpcReduction="10000"/>
          </a:bodyPr>
          <a:lstStyle/>
          <a:p>
            <a:r>
              <a:rPr lang="en-US" dirty="0"/>
              <a:t>Document completion of requirements</a:t>
            </a:r>
          </a:p>
          <a:p>
            <a:pPr lvl="1"/>
            <a:r>
              <a:rPr lang="en-US" dirty="0"/>
              <a:t>CAPP 70-3 to track</a:t>
            </a:r>
          </a:p>
          <a:p>
            <a:pPr lvl="1"/>
            <a:r>
              <a:rPr lang="en-US" dirty="0"/>
              <a:t>CAPF 2A (‘Other’ in Box III)</a:t>
            </a:r>
          </a:p>
          <a:p>
            <a:r>
              <a:rPr lang="en-US" dirty="0"/>
              <a:t>Approved by Wing/CC or Designee</a:t>
            </a:r>
          </a:p>
          <a:p>
            <a:r>
              <a:rPr lang="en-US" dirty="0"/>
              <a:t>Update E-Services </a:t>
            </a:r>
          </a:p>
          <a:p>
            <a:pPr lvl="1"/>
            <a:r>
              <a:rPr lang="en-US" dirty="0" err="1"/>
              <a:t>OpsQuals</a:t>
            </a:r>
            <a:r>
              <a:rPr lang="en-US" dirty="0"/>
              <a:t> &gt; CAPR 35-6 Ratings, Awards, &amp; Badges &gt; Member &gt; CAP Basic ES Qualification Badge</a:t>
            </a:r>
          </a:p>
          <a:p>
            <a:r>
              <a:rPr lang="en-US" dirty="0"/>
              <a:t>Can continue to be worn as a Senior member, even if not in ES</a:t>
            </a:r>
          </a:p>
          <a:p>
            <a:pPr lvl="1"/>
            <a:r>
              <a:rPr lang="en-US" dirty="0"/>
              <a:t>CAPR 35-6, para 8-e.</a:t>
            </a:r>
          </a:p>
        </p:txBody>
      </p:sp>
      <p:sp>
        <p:nvSpPr>
          <p:cNvPr id="5" name="TextBox 4">
            <a:extLst>
              <a:ext uri="{FF2B5EF4-FFF2-40B4-BE49-F238E27FC236}">
                <a16:creationId xmlns:a16="http://schemas.microsoft.com/office/drawing/2014/main" id="{EBE96FA1-9FB6-7145-93A3-AF530A3447BE}"/>
              </a:ext>
            </a:extLst>
          </p:cNvPr>
          <p:cNvSpPr txBox="1"/>
          <p:nvPr/>
        </p:nvSpPr>
        <p:spPr>
          <a:xfrm rot="21019609">
            <a:off x="1425939" y="1837189"/>
            <a:ext cx="9336947" cy="1077218"/>
          </a:xfrm>
          <a:prstGeom prst="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3200" dirty="0">
                <a:ln w="0"/>
                <a:solidFill>
                  <a:schemeClr val="accent1"/>
                </a:solidFill>
                <a:effectLst>
                  <a:outerShdw blurRad="38100" dist="25400" dir="5400000" algn="ctr" rotWithShape="0">
                    <a:srgbClr val="6E747A">
                      <a:alpha val="43000"/>
                    </a:srgbClr>
                  </a:outerShdw>
                </a:effectLst>
              </a:rPr>
              <a:t>NOTE: CADETS CANNOT BE APPOINTED AS THE PRIMARY UNIT ES OFFICER</a:t>
            </a:r>
          </a:p>
        </p:txBody>
      </p:sp>
      <p:sp>
        <p:nvSpPr>
          <p:cNvPr id="6" name="TextBox 5">
            <a:extLst>
              <a:ext uri="{FF2B5EF4-FFF2-40B4-BE49-F238E27FC236}">
                <a16:creationId xmlns:a16="http://schemas.microsoft.com/office/drawing/2014/main" id="{478381C7-B346-8245-B497-C5BDB0A1BFA6}"/>
              </a:ext>
            </a:extLst>
          </p:cNvPr>
          <p:cNvSpPr txBox="1"/>
          <p:nvPr/>
        </p:nvSpPr>
        <p:spPr>
          <a:xfrm rot="21019609">
            <a:off x="1425939" y="3573202"/>
            <a:ext cx="9336947" cy="1569660"/>
          </a:xfrm>
          <a:prstGeom prst="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3200" dirty="0">
                <a:ln w="0"/>
                <a:solidFill>
                  <a:schemeClr val="accent1"/>
                </a:solidFill>
                <a:effectLst>
                  <a:outerShdw blurRad="38100" dist="25400" dir="5400000" algn="ctr" rotWithShape="0">
                    <a:srgbClr val="6E747A">
                      <a:alpha val="43000"/>
                    </a:srgbClr>
                  </a:outerShdw>
                </a:effectLst>
              </a:rPr>
              <a:t>NOTE: THIS PROCESS WILL LIKELY CHANGE WHEN THE NEW PROFESSIONAL DEVELOPMENT SYSTEM IS RELEASED</a:t>
            </a:r>
          </a:p>
        </p:txBody>
      </p:sp>
    </p:spTree>
    <p:extLst>
      <p:ext uri="{BB962C8B-B14F-4D97-AF65-F5344CB8AC3E}">
        <p14:creationId xmlns:p14="http://schemas.microsoft.com/office/powerpoint/2010/main" val="287173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FA12D-A16F-9F47-8EE5-4202D9BFAA4D}"/>
              </a:ext>
            </a:extLst>
          </p:cNvPr>
          <p:cNvSpPr>
            <a:spLocks noGrp="1"/>
          </p:cNvSpPr>
          <p:nvPr>
            <p:ph type="ctrTitle"/>
          </p:nvPr>
        </p:nvSpPr>
        <p:spPr/>
        <p:txBody>
          <a:bodyPr/>
          <a:lstStyle/>
          <a:p>
            <a:r>
              <a:rPr lang="en-US" sz="4800" dirty="0"/>
              <a:t>Position Overview</a:t>
            </a:r>
          </a:p>
        </p:txBody>
      </p:sp>
      <p:sp>
        <p:nvSpPr>
          <p:cNvPr id="3" name="Subtitle 2">
            <a:extLst>
              <a:ext uri="{FF2B5EF4-FFF2-40B4-BE49-F238E27FC236}">
                <a16:creationId xmlns:a16="http://schemas.microsoft.com/office/drawing/2014/main" id="{A17EBB9E-F221-D04C-9F83-48C07485B1A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24065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9D8D-CC14-7341-8F08-86F968419529}"/>
              </a:ext>
            </a:extLst>
          </p:cNvPr>
          <p:cNvSpPr>
            <a:spLocks noGrp="1"/>
          </p:cNvSpPr>
          <p:nvPr>
            <p:ph type="title"/>
          </p:nvPr>
        </p:nvSpPr>
        <p:spPr/>
        <p:txBody>
          <a:bodyPr/>
          <a:lstStyle/>
          <a:p>
            <a:r>
              <a:rPr lang="en-US" dirty="0"/>
              <a:t>Breakout #1:</a:t>
            </a:r>
            <a:r>
              <a:rPr lang="en-US" sz="2800" dirty="0"/>
              <a:t>              5 Minute Discussion</a:t>
            </a:r>
          </a:p>
        </p:txBody>
      </p:sp>
      <p:sp>
        <p:nvSpPr>
          <p:cNvPr id="3" name="Content Placeholder 2">
            <a:extLst>
              <a:ext uri="{FF2B5EF4-FFF2-40B4-BE49-F238E27FC236}">
                <a16:creationId xmlns:a16="http://schemas.microsoft.com/office/drawing/2014/main" id="{83476F17-E385-ED44-B44B-81B0EB47EE08}"/>
              </a:ext>
            </a:extLst>
          </p:cNvPr>
          <p:cNvSpPr>
            <a:spLocks noGrp="1"/>
          </p:cNvSpPr>
          <p:nvPr>
            <p:ph idx="1"/>
          </p:nvPr>
        </p:nvSpPr>
        <p:spPr/>
        <p:txBody>
          <a:bodyPr/>
          <a:lstStyle/>
          <a:p>
            <a:r>
              <a:rPr lang="en-US" dirty="0"/>
              <a:t>As a group, discuss the </a:t>
            </a:r>
            <a:r>
              <a:rPr lang="en-US" u="sng" dirty="0"/>
              <a:t>most common functions </a:t>
            </a:r>
            <a:r>
              <a:rPr lang="en-US" dirty="0"/>
              <a:t>of ES Officers</a:t>
            </a:r>
          </a:p>
          <a:p>
            <a:endParaRPr lang="en-US" dirty="0"/>
          </a:p>
          <a:p>
            <a:r>
              <a:rPr lang="en-US" dirty="0"/>
              <a:t>Also, please identify one or two </a:t>
            </a:r>
            <a:r>
              <a:rPr lang="en-US" u="sng" dirty="0"/>
              <a:t>important functions </a:t>
            </a:r>
            <a:r>
              <a:rPr lang="en-US" dirty="0"/>
              <a:t>that </a:t>
            </a:r>
            <a:r>
              <a:rPr lang="en-US" u="sng" dirty="0"/>
              <a:t>do not get accomplished</a:t>
            </a:r>
            <a:r>
              <a:rPr lang="en-US" dirty="0"/>
              <a:t> regularly</a:t>
            </a:r>
          </a:p>
        </p:txBody>
      </p:sp>
    </p:spTree>
    <p:extLst>
      <p:ext uri="{BB962C8B-B14F-4D97-AF65-F5344CB8AC3E}">
        <p14:creationId xmlns:p14="http://schemas.microsoft.com/office/powerpoint/2010/main" val="168516773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{D05FF171-1C8E-3F46-997F-DC0FDF348AAF}tf10001058</Template>
  <TotalTime>6636</TotalTime>
  <Words>1915</Words>
  <Application>Microsoft Macintosh PowerPoint</Application>
  <PresentationFormat>Widescreen</PresentationFormat>
  <Paragraphs>318</Paragraphs>
  <Slides>29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Century Gothic</vt:lpstr>
      <vt:lpstr>Comic Sans MS</vt:lpstr>
      <vt:lpstr>Wingdings 3</vt:lpstr>
      <vt:lpstr>Ion Boardroom</vt:lpstr>
      <vt:lpstr>Emergency Services</vt:lpstr>
      <vt:lpstr>Welcome</vt:lpstr>
      <vt:lpstr>Overview</vt:lpstr>
      <vt:lpstr>Questions so Far?</vt:lpstr>
      <vt:lpstr>Specialty Track Overview</vt:lpstr>
      <vt:lpstr>Specialty Track # 213       (From CAPP 70-3)</vt:lpstr>
      <vt:lpstr>Notes on Cadets</vt:lpstr>
      <vt:lpstr>Position Overview</vt:lpstr>
      <vt:lpstr>Breakout #1:              5 Minute Discussion</vt:lpstr>
      <vt:lpstr>PowerPoint Presentation</vt:lpstr>
      <vt:lpstr>Organizational Charts</vt:lpstr>
      <vt:lpstr>Job Description: ES Officer</vt:lpstr>
      <vt:lpstr>Job Description: ES Training Officer</vt:lpstr>
      <vt:lpstr>Job Description: Homeland Security Officer</vt:lpstr>
      <vt:lpstr>Job Description: Search and Rescue Officer</vt:lpstr>
      <vt:lpstr>Job Description: Disaster Relief Officer</vt:lpstr>
      <vt:lpstr>Job Description: Counter Drug Officer</vt:lpstr>
      <vt:lpstr>Takeaways: ES Officers Do</vt:lpstr>
      <vt:lpstr>Takeaways: ES Officers Don’t</vt:lpstr>
      <vt:lpstr>PowerPoint Presentation</vt:lpstr>
      <vt:lpstr>Annual Planning</vt:lpstr>
      <vt:lpstr>Why Annual Planning Matters</vt:lpstr>
      <vt:lpstr>Why Goal Setting Matters</vt:lpstr>
      <vt:lpstr>Annual Planning Steps</vt:lpstr>
      <vt:lpstr>INTEGRATION ACROSS ECHELONS</vt:lpstr>
      <vt:lpstr>Integration Across Echelons</vt:lpstr>
      <vt:lpstr>PowerPoint Presentation</vt:lpstr>
      <vt:lpstr>PowerPoint Presentation</vt:lpstr>
      <vt:lpstr>In Summary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Bos, Edward A Lt Col</dc:creator>
  <cp:lastModifiedBy>Bos, Edward A Lt Col</cp:lastModifiedBy>
  <cp:revision>76</cp:revision>
  <dcterms:created xsi:type="dcterms:W3CDTF">2020-04-11T17:53:18Z</dcterms:created>
  <dcterms:modified xsi:type="dcterms:W3CDTF">2020-05-28T00:01:29Z</dcterms:modified>
</cp:coreProperties>
</file>