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435" r:id="rId7"/>
    <p:sldId id="450" r:id="rId8"/>
    <p:sldId id="443" r:id="rId9"/>
    <p:sldId id="444" r:id="rId10"/>
    <p:sldId id="445" r:id="rId11"/>
    <p:sldId id="446" r:id="rId12"/>
    <p:sldId id="447" r:id="rId13"/>
    <p:sldId id="448" r:id="rId14"/>
    <p:sldId id="315" r:id="rId15"/>
    <p:sldId id="274" r:id="rId16"/>
    <p:sldId id="316" r:id="rId17"/>
    <p:sldId id="317" r:id="rId18"/>
    <p:sldId id="318" r:id="rId19"/>
    <p:sldId id="451" r:id="rId20"/>
    <p:sldId id="319" r:id="rId21"/>
    <p:sldId id="320" r:id="rId22"/>
    <p:sldId id="452" r:id="rId23"/>
    <p:sldId id="321" r:id="rId24"/>
    <p:sldId id="292" r:id="rId25"/>
    <p:sldId id="282" r:id="rId26"/>
    <p:sldId id="324" r:id="rId27"/>
    <p:sldId id="325" r:id="rId28"/>
    <p:sldId id="322" r:id="rId29"/>
    <p:sldId id="306" r:id="rId30"/>
    <p:sldId id="311" r:id="rId31"/>
    <p:sldId id="308" r:id="rId32"/>
    <p:sldId id="309" r:id="rId33"/>
    <p:sldId id="310" r:id="rId34"/>
    <p:sldId id="312" r:id="rId35"/>
    <p:sldId id="323" r:id="rId36"/>
    <p:sldId id="326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DD0"/>
    <a:srgbClr val="E33D6F"/>
    <a:srgbClr val="9B6BF2"/>
    <a:srgbClr val="B8B5B9"/>
    <a:srgbClr val="FFFFFF"/>
    <a:srgbClr val="FF0000"/>
    <a:srgbClr val="B32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2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s, Edward A Lt Col" userId="630a9d36-3cf7-4a71-9b84-90b5c9bf90d5" providerId="ADAL" clId="{69CFF8A0-6291-2D4E-B17A-D64DD32D65D1}"/>
    <pc:docChg chg="undo custSel addSld delSld modSld sldOrd">
      <pc:chgData name="Bos, Edward A Lt Col" userId="630a9d36-3cf7-4a71-9b84-90b5c9bf90d5" providerId="ADAL" clId="{69CFF8A0-6291-2D4E-B17A-D64DD32D65D1}" dt="2020-06-13T00:44:26.961" v="2576" actId="1036"/>
      <pc:docMkLst>
        <pc:docMk/>
      </pc:docMkLst>
      <pc:sldChg chg="add del">
        <pc:chgData name="Bos, Edward A Lt Col" userId="630a9d36-3cf7-4a71-9b84-90b5c9bf90d5" providerId="ADAL" clId="{69CFF8A0-6291-2D4E-B17A-D64DD32D65D1}" dt="2020-06-12T07:06:06.992" v="2165" actId="2696"/>
        <pc:sldMkLst>
          <pc:docMk/>
          <pc:sldMk cId="2750888443" sldId="271"/>
        </pc:sldMkLst>
      </pc:sldChg>
      <pc:sldChg chg="modSp">
        <pc:chgData name="Bos, Edward A Lt Col" userId="630a9d36-3cf7-4a71-9b84-90b5c9bf90d5" providerId="ADAL" clId="{69CFF8A0-6291-2D4E-B17A-D64DD32D65D1}" dt="2020-06-12T06:40:35.013" v="1166" actId="27636"/>
        <pc:sldMkLst>
          <pc:docMk/>
          <pc:sldMk cId="1394590044" sldId="296"/>
        </pc:sldMkLst>
        <pc:spChg chg="mod">
          <ac:chgData name="Bos, Edward A Lt Col" userId="630a9d36-3cf7-4a71-9b84-90b5c9bf90d5" providerId="ADAL" clId="{69CFF8A0-6291-2D4E-B17A-D64DD32D65D1}" dt="2020-06-12T06:40:35.010" v="1165" actId="27636"/>
          <ac:spMkLst>
            <pc:docMk/>
            <pc:sldMk cId="1394590044" sldId="296"/>
            <ac:spMk id="3" creationId="{4BEF24F3-6FF4-934E-AD33-CD757E275EE3}"/>
          </ac:spMkLst>
        </pc:spChg>
        <pc:spChg chg="mod">
          <ac:chgData name="Bos, Edward A Lt Col" userId="630a9d36-3cf7-4a71-9b84-90b5c9bf90d5" providerId="ADAL" clId="{69CFF8A0-6291-2D4E-B17A-D64DD32D65D1}" dt="2020-06-12T06:40:35.013" v="1166" actId="27636"/>
          <ac:spMkLst>
            <pc:docMk/>
            <pc:sldMk cId="1394590044" sldId="296"/>
            <ac:spMk id="4" creationId="{02439F65-8B40-8945-89D3-CD94A42B657F}"/>
          </ac:spMkLst>
        </pc:spChg>
      </pc:sldChg>
      <pc:sldChg chg="modSp add">
        <pc:chgData name="Bos, Edward A Lt Col" userId="630a9d36-3cf7-4a71-9b84-90b5c9bf90d5" providerId="ADAL" clId="{69CFF8A0-6291-2D4E-B17A-D64DD32D65D1}" dt="2020-06-12T06:32:48.767" v="967" actId="20577"/>
        <pc:sldMkLst>
          <pc:docMk/>
          <pc:sldMk cId="2457001830" sldId="306"/>
        </pc:sldMkLst>
        <pc:spChg chg="mod">
          <ac:chgData name="Bos, Edward A Lt Col" userId="630a9d36-3cf7-4a71-9b84-90b5c9bf90d5" providerId="ADAL" clId="{69CFF8A0-6291-2D4E-B17A-D64DD32D65D1}" dt="2020-06-12T06:32:44.834" v="964" actId="20577"/>
          <ac:spMkLst>
            <pc:docMk/>
            <pc:sldMk cId="2457001830" sldId="306"/>
            <ac:spMk id="3" creationId="{5836DD41-717D-7044-AA6A-C10E5CBC76B5}"/>
          </ac:spMkLst>
        </pc:spChg>
        <pc:spChg chg="mod">
          <ac:chgData name="Bos, Edward A Lt Col" userId="630a9d36-3cf7-4a71-9b84-90b5c9bf90d5" providerId="ADAL" clId="{69CFF8A0-6291-2D4E-B17A-D64DD32D65D1}" dt="2020-06-12T06:32:48.767" v="967" actId="20577"/>
          <ac:spMkLst>
            <pc:docMk/>
            <pc:sldMk cId="2457001830" sldId="306"/>
            <ac:spMk id="4" creationId="{0D852EDC-577B-0A4B-BCCB-0DBB566651CF}"/>
          </ac:spMkLst>
        </pc:spChg>
      </pc:sldChg>
      <pc:sldChg chg="modSp add">
        <pc:chgData name="Bos, Edward A Lt Col" userId="630a9d36-3cf7-4a71-9b84-90b5c9bf90d5" providerId="ADAL" clId="{69CFF8A0-6291-2D4E-B17A-D64DD32D65D1}" dt="2020-06-12T06:33:22.742" v="975" actId="20577"/>
        <pc:sldMkLst>
          <pc:docMk/>
          <pc:sldMk cId="1512513137" sldId="308"/>
        </pc:sldMkLst>
        <pc:spChg chg="mod">
          <ac:chgData name="Bos, Edward A Lt Col" userId="630a9d36-3cf7-4a71-9b84-90b5c9bf90d5" providerId="ADAL" clId="{69CFF8A0-6291-2D4E-B17A-D64DD32D65D1}" dt="2020-06-12T06:33:22.742" v="975" actId="20577"/>
          <ac:spMkLst>
            <pc:docMk/>
            <pc:sldMk cId="1512513137" sldId="308"/>
            <ac:spMk id="3" creationId="{5836DD41-717D-7044-AA6A-C10E5CBC76B5}"/>
          </ac:spMkLst>
        </pc:spChg>
        <pc:spChg chg="mod">
          <ac:chgData name="Bos, Edward A Lt Col" userId="630a9d36-3cf7-4a71-9b84-90b5c9bf90d5" providerId="ADAL" clId="{69CFF8A0-6291-2D4E-B17A-D64DD32D65D1}" dt="2020-06-12T06:33:20.247" v="973" actId="20577"/>
          <ac:spMkLst>
            <pc:docMk/>
            <pc:sldMk cId="1512513137" sldId="308"/>
            <ac:spMk id="4" creationId="{0D852EDC-577B-0A4B-BCCB-0DBB566651CF}"/>
          </ac:spMkLst>
        </pc:spChg>
      </pc:sldChg>
      <pc:sldChg chg="modSp add">
        <pc:chgData name="Bos, Edward A Lt Col" userId="630a9d36-3cf7-4a71-9b84-90b5c9bf90d5" providerId="ADAL" clId="{69CFF8A0-6291-2D4E-B17A-D64DD32D65D1}" dt="2020-06-12T06:33:49.318" v="989" actId="20577"/>
        <pc:sldMkLst>
          <pc:docMk/>
          <pc:sldMk cId="3882319056" sldId="309"/>
        </pc:sldMkLst>
        <pc:spChg chg="mod">
          <ac:chgData name="Bos, Edward A Lt Col" userId="630a9d36-3cf7-4a71-9b84-90b5c9bf90d5" providerId="ADAL" clId="{69CFF8A0-6291-2D4E-B17A-D64DD32D65D1}" dt="2020-06-12T06:33:46.967" v="988" actId="20577"/>
          <ac:spMkLst>
            <pc:docMk/>
            <pc:sldMk cId="3882319056" sldId="309"/>
            <ac:spMk id="3" creationId="{5836DD41-717D-7044-AA6A-C10E5CBC76B5}"/>
          </ac:spMkLst>
        </pc:spChg>
        <pc:spChg chg="mod">
          <ac:chgData name="Bos, Edward A Lt Col" userId="630a9d36-3cf7-4a71-9b84-90b5c9bf90d5" providerId="ADAL" clId="{69CFF8A0-6291-2D4E-B17A-D64DD32D65D1}" dt="2020-06-12T06:33:49.318" v="989" actId="20577"/>
          <ac:spMkLst>
            <pc:docMk/>
            <pc:sldMk cId="3882319056" sldId="309"/>
            <ac:spMk id="4" creationId="{0D852EDC-577B-0A4B-BCCB-0DBB566651CF}"/>
          </ac:spMkLst>
        </pc:spChg>
      </pc:sldChg>
      <pc:sldChg chg="modSp add">
        <pc:chgData name="Bos, Edward A Lt Col" userId="630a9d36-3cf7-4a71-9b84-90b5c9bf90d5" providerId="ADAL" clId="{69CFF8A0-6291-2D4E-B17A-D64DD32D65D1}" dt="2020-06-12T06:34:01.335" v="993" actId="20577"/>
        <pc:sldMkLst>
          <pc:docMk/>
          <pc:sldMk cId="2495784152" sldId="310"/>
        </pc:sldMkLst>
        <pc:spChg chg="mod">
          <ac:chgData name="Bos, Edward A Lt Col" userId="630a9d36-3cf7-4a71-9b84-90b5c9bf90d5" providerId="ADAL" clId="{69CFF8A0-6291-2D4E-B17A-D64DD32D65D1}" dt="2020-06-12T06:33:58.647" v="991" actId="20577"/>
          <ac:spMkLst>
            <pc:docMk/>
            <pc:sldMk cId="2495784152" sldId="310"/>
            <ac:spMk id="3" creationId="{7DB2E48D-FDF1-4D49-B3F2-35E3C1B6D5CB}"/>
          </ac:spMkLst>
        </pc:spChg>
        <pc:spChg chg="mod">
          <ac:chgData name="Bos, Edward A Lt Col" userId="630a9d36-3cf7-4a71-9b84-90b5c9bf90d5" providerId="ADAL" clId="{69CFF8A0-6291-2D4E-B17A-D64DD32D65D1}" dt="2020-06-12T06:34:01.335" v="993" actId="20577"/>
          <ac:spMkLst>
            <pc:docMk/>
            <pc:sldMk cId="2495784152" sldId="310"/>
            <ac:spMk id="4" creationId="{33E2A7CA-6E6E-4840-88FD-2B11010FFAFD}"/>
          </ac:spMkLst>
        </pc:spChg>
      </pc:sldChg>
      <pc:sldChg chg="add">
        <pc:chgData name="Bos, Edward A Lt Col" userId="630a9d36-3cf7-4a71-9b84-90b5c9bf90d5" providerId="ADAL" clId="{69CFF8A0-6291-2D4E-B17A-D64DD32D65D1}" dt="2020-06-12T06:04:58.417" v="473"/>
        <pc:sldMkLst>
          <pc:docMk/>
          <pc:sldMk cId="1275227624" sldId="311"/>
        </pc:sldMkLst>
      </pc:sldChg>
      <pc:sldChg chg="modSp add">
        <pc:chgData name="Bos, Edward A Lt Col" userId="630a9d36-3cf7-4a71-9b84-90b5c9bf90d5" providerId="ADAL" clId="{69CFF8A0-6291-2D4E-B17A-D64DD32D65D1}" dt="2020-06-12T06:34:25.112" v="1003" actId="20577"/>
        <pc:sldMkLst>
          <pc:docMk/>
          <pc:sldMk cId="1194711749" sldId="312"/>
        </pc:sldMkLst>
        <pc:spChg chg="mod">
          <ac:chgData name="Bos, Edward A Lt Col" userId="630a9d36-3cf7-4a71-9b84-90b5c9bf90d5" providerId="ADAL" clId="{69CFF8A0-6291-2D4E-B17A-D64DD32D65D1}" dt="2020-06-12T06:34:25.112" v="1003" actId="20577"/>
          <ac:spMkLst>
            <pc:docMk/>
            <pc:sldMk cId="1194711749" sldId="312"/>
            <ac:spMk id="3" creationId="{759444B6-09E7-F94C-9854-4C188CCF77BB}"/>
          </ac:spMkLst>
        </pc:spChg>
        <pc:spChg chg="mod">
          <ac:chgData name="Bos, Edward A Lt Col" userId="630a9d36-3cf7-4a71-9b84-90b5c9bf90d5" providerId="ADAL" clId="{69CFF8A0-6291-2D4E-B17A-D64DD32D65D1}" dt="2020-06-12T06:34:22.697" v="1002" actId="20577"/>
          <ac:spMkLst>
            <pc:docMk/>
            <pc:sldMk cId="1194711749" sldId="312"/>
            <ac:spMk id="4" creationId="{18412A25-D3E7-CC4A-9241-B89B0A03FA73}"/>
          </ac:spMkLst>
        </pc:spChg>
      </pc:sldChg>
      <pc:sldChg chg="del">
        <pc:chgData name="Bos, Edward A Lt Col" userId="630a9d36-3cf7-4a71-9b84-90b5c9bf90d5" providerId="ADAL" clId="{69CFF8A0-6291-2D4E-B17A-D64DD32D65D1}" dt="2020-06-12T06:17:30.884" v="548" actId="2696"/>
        <pc:sldMkLst>
          <pc:docMk/>
          <pc:sldMk cId="2178521707" sldId="313"/>
        </pc:sldMkLst>
      </pc:sldChg>
      <pc:sldChg chg="del">
        <pc:chgData name="Bos, Edward A Lt Col" userId="630a9d36-3cf7-4a71-9b84-90b5c9bf90d5" providerId="ADAL" clId="{69CFF8A0-6291-2D4E-B17A-D64DD32D65D1}" dt="2020-06-12T06:41:17.964" v="1167" actId="2696"/>
        <pc:sldMkLst>
          <pc:docMk/>
          <pc:sldMk cId="1102008703" sldId="314"/>
        </pc:sldMkLst>
      </pc:sldChg>
      <pc:sldChg chg="modSp ord">
        <pc:chgData name="Bos, Edward A Lt Col" userId="630a9d36-3cf7-4a71-9b84-90b5c9bf90d5" providerId="ADAL" clId="{69CFF8A0-6291-2D4E-B17A-D64DD32D65D1}" dt="2020-06-12T07:09:04.876" v="2545" actId="20577"/>
        <pc:sldMkLst>
          <pc:docMk/>
          <pc:sldMk cId="283402934" sldId="315"/>
        </pc:sldMkLst>
        <pc:spChg chg="mod">
          <ac:chgData name="Bos, Edward A Lt Col" userId="630a9d36-3cf7-4a71-9b84-90b5c9bf90d5" providerId="ADAL" clId="{69CFF8A0-6291-2D4E-B17A-D64DD32D65D1}" dt="2020-06-12T07:06:16.235" v="2184" actId="20577"/>
          <ac:spMkLst>
            <pc:docMk/>
            <pc:sldMk cId="283402934" sldId="315"/>
            <ac:spMk id="2" creationId="{7A7DBE7A-D9ED-DE42-9001-A5B396523471}"/>
          </ac:spMkLst>
        </pc:spChg>
        <pc:spChg chg="mod">
          <ac:chgData name="Bos, Edward A Lt Col" userId="630a9d36-3cf7-4a71-9b84-90b5c9bf90d5" providerId="ADAL" clId="{69CFF8A0-6291-2D4E-B17A-D64DD32D65D1}" dt="2020-06-12T07:09:04.876" v="2545" actId="20577"/>
          <ac:spMkLst>
            <pc:docMk/>
            <pc:sldMk cId="283402934" sldId="315"/>
            <ac:spMk id="3" creationId="{469E1209-2659-CA41-9BB6-3580917F8D26}"/>
          </ac:spMkLst>
        </pc:spChg>
      </pc:sldChg>
      <pc:sldChg chg="addSp modSp add modAnim">
        <pc:chgData name="Bos, Edward A Lt Col" userId="630a9d36-3cf7-4a71-9b84-90b5c9bf90d5" providerId="ADAL" clId="{69CFF8A0-6291-2D4E-B17A-D64DD32D65D1}" dt="2020-06-12T06:48:57.340" v="1410"/>
        <pc:sldMkLst>
          <pc:docMk/>
          <pc:sldMk cId="4070604076" sldId="316"/>
        </pc:sldMkLst>
        <pc:spChg chg="mod">
          <ac:chgData name="Bos, Edward A Lt Col" userId="630a9d36-3cf7-4a71-9b84-90b5c9bf90d5" providerId="ADAL" clId="{69CFF8A0-6291-2D4E-B17A-D64DD32D65D1}" dt="2020-06-12T05:43:37.954" v="108" actId="20577"/>
          <ac:spMkLst>
            <pc:docMk/>
            <pc:sldMk cId="4070604076" sldId="316"/>
            <ac:spMk id="2" creationId="{7D6CED1E-5DD7-4849-B6E6-4EDBC445126A}"/>
          </ac:spMkLst>
        </pc:spChg>
        <pc:spChg chg="mod">
          <ac:chgData name="Bos, Edward A Lt Col" userId="630a9d36-3cf7-4a71-9b84-90b5c9bf90d5" providerId="ADAL" clId="{69CFF8A0-6291-2D4E-B17A-D64DD32D65D1}" dt="2020-06-12T05:44:37.040" v="199" actId="20577"/>
          <ac:spMkLst>
            <pc:docMk/>
            <pc:sldMk cId="4070604076" sldId="316"/>
            <ac:spMk id="3" creationId="{4210805C-39DD-D145-989F-8122093C4412}"/>
          </ac:spMkLst>
        </pc:spChg>
        <pc:spChg chg="add mod">
          <ac:chgData name="Bos, Edward A Lt Col" userId="630a9d36-3cf7-4a71-9b84-90b5c9bf90d5" providerId="ADAL" clId="{69CFF8A0-6291-2D4E-B17A-D64DD32D65D1}" dt="2020-06-12T05:44:28.729" v="198" actId="20577"/>
          <ac:spMkLst>
            <pc:docMk/>
            <pc:sldMk cId="4070604076" sldId="316"/>
            <ac:spMk id="4" creationId="{1F43FE3C-8119-1349-99CF-E22FDB95FCB8}"/>
          </ac:spMkLst>
        </pc:spChg>
        <pc:spChg chg="add mod">
          <ac:chgData name="Bos, Edward A Lt Col" userId="630a9d36-3cf7-4a71-9b84-90b5c9bf90d5" providerId="ADAL" clId="{69CFF8A0-6291-2D4E-B17A-D64DD32D65D1}" dt="2020-06-12T06:48:46.729" v="1409" actId="1076"/>
          <ac:spMkLst>
            <pc:docMk/>
            <pc:sldMk cId="4070604076" sldId="316"/>
            <ac:spMk id="5" creationId="{BEB1C156-3960-D047-A4EC-E384DCA3A00A}"/>
          </ac:spMkLst>
        </pc:spChg>
      </pc:sldChg>
      <pc:sldChg chg="modSp add">
        <pc:chgData name="Bos, Edward A Lt Col" userId="630a9d36-3cf7-4a71-9b84-90b5c9bf90d5" providerId="ADAL" clId="{69CFF8A0-6291-2D4E-B17A-D64DD32D65D1}" dt="2020-06-12T06:48:14.790" v="1395" actId="20577"/>
        <pc:sldMkLst>
          <pc:docMk/>
          <pc:sldMk cId="787388750" sldId="317"/>
        </pc:sldMkLst>
        <pc:spChg chg="mod">
          <ac:chgData name="Bos, Edward A Lt Col" userId="630a9d36-3cf7-4a71-9b84-90b5c9bf90d5" providerId="ADAL" clId="{69CFF8A0-6291-2D4E-B17A-D64DD32D65D1}" dt="2020-06-12T05:45:47.728" v="226" actId="20577"/>
          <ac:spMkLst>
            <pc:docMk/>
            <pc:sldMk cId="787388750" sldId="317"/>
            <ac:spMk id="2" creationId="{BBF9E00F-0FA6-A54E-9511-E6D20FF021E2}"/>
          </ac:spMkLst>
        </pc:spChg>
        <pc:spChg chg="mod">
          <ac:chgData name="Bos, Edward A Lt Col" userId="630a9d36-3cf7-4a71-9b84-90b5c9bf90d5" providerId="ADAL" clId="{69CFF8A0-6291-2D4E-B17A-D64DD32D65D1}" dt="2020-06-12T06:47:38.933" v="1358" actId="404"/>
          <ac:spMkLst>
            <pc:docMk/>
            <pc:sldMk cId="787388750" sldId="317"/>
            <ac:spMk id="3" creationId="{C4438588-C5AE-764E-B547-F8469F07255C}"/>
          </ac:spMkLst>
        </pc:spChg>
        <pc:spChg chg="mod">
          <ac:chgData name="Bos, Edward A Lt Col" userId="630a9d36-3cf7-4a71-9b84-90b5c9bf90d5" providerId="ADAL" clId="{69CFF8A0-6291-2D4E-B17A-D64DD32D65D1}" dt="2020-06-12T06:48:14.790" v="1395" actId="20577"/>
          <ac:spMkLst>
            <pc:docMk/>
            <pc:sldMk cId="787388750" sldId="317"/>
            <ac:spMk id="4" creationId="{3ABEE08C-1A59-4B49-9934-AE5913F1B4BC}"/>
          </ac:spMkLst>
        </pc:spChg>
      </pc:sldChg>
      <pc:sldChg chg="addSp delSp modSp add">
        <pc:chgData name="Bos, Edward A Lt Col" userId="630a9d36-3cf7-4a71-9b84-90b5c9bf90d5" providerId="ADAL" clId="{69CFF8A0-6291-2D4E-B17A-D64DD32D65D1}" dt="2020-06-12T05:54:25.496" v="333" actId="1076"/>
        <pc:sldMkLst>
          <pc:docMk/>
          <pc:sldMk cId="2590367151" sldId="318"/>
        </pc:sldMkLst>
        <pc:spChg chg="mod">
          <ac:chgData name="Bos, Edward A Lt Col" userId="630a9d36-3cf7-4a71-9b84-90b5c9bf90d5" providerId="ADAL" clId="{69CFF8A0-6291-2D4E-B17A-D64DD32D65D1}" dt="2020-06-12T05:53:02.918" v="266" actId="20577"/>
          <ac:spMkLst>
            <pc:docMk/>
            <pc:sldMk cId="2590367151" sldId="318"/>
            <ac:spMk id="2" creationId="{E66A9DD9-4783-E746-93E6-FBB4C2966944}"/>
          </ac:spMkLst>
        </pc:spChg>
        <pc:spChg chg="del">
          <ac:chgData name="Bos, Edward A Lt Col" userId="630a9d36-3cf7-4a71-9b84-90b5c9bf90d5" providerId="ADAL" clId="{69CFF8A0-6291-2D4E-B17A-D64DD32D65D1}" dt="2020-06-12T05:52:11.379" v="230" actId="478"/>
          <ac:spMkLst>
            <pc:docMk/>
            <pc:sldMk cId="2590367151" sldId="318"/>
            <ac:spMk id="3" creationId="{661058BD-E2B8-8743-B78D-E756DE18577E}"/>
          </ac:spMkLst>
        </pc:spChg>
        <pc:spChg chg="mod">
          <ac:chgData name="Bos, Edward A Lt Col" userId="630a9d36-3cf7-4a71-9b84-90b5c9bf90d5" providerId="ADAL" clId="{69CFF8A0-6291-2D4E-B17A-D64DD32D65D1}" dt="2020-06-12T05:53:31.360" v="305" actId="20577"/>
          <ac:spMkLst>
            <pc:docMk/>
            <pc:sldMk cId="2590367151" sldId="318"/>
            <ac:spMk id="4" creationId="{8BC162E8-D1AB-8443-AF3C-94D275A95E36}"/>
          </ac:spMkLst>
        </pc:spChg>
        <pc:spChg chg="add mod">
          <ac:chgData name="Bos, Edward A Lt Col" userId="630a9d36-3cf7-4a71-9b84-90b5c9bf90d5" providerId="ADAL" clId="{69CFF8A0-6291-2D4E-B17A-D64DD32D65D1}" dt="2020-06-12T05:54:25.496" v="333" actId="1076"/>
          <ac:spMkLst>
            <pc:docMk/>
            <pc:sldMk cId="2590367151" sldId="318"/>
            <ac:spMk id="6" creationId="{2F0EC698-D4FD-2C4B-90BE-D41686C6BF56}"/>
          </ac:spMkLst>
        </pc:spChg>
        <pc:picChg chg="add mod">
          <ac:chgData name="Bos, Edward A Lt Col" userId="630a9d36-3cf7-4a71-9b84-90b5c9bf90d5" providerId="ADAL" clId="{69CFF8A0-6291-2D4E-B17A-D64DD32D65D1}" dt="2020-06-12T05:52:50.892" v="232" actId="1076"/>
          <ac:picMkLst>
            <pc:docMk/>
            <pc:sldMk cId="2590367151" sldId="318"/>
            <ac:picMk id="5" creationId="{7D780F96-9822-674E-9C7E-2E717D532840}"/>
          </ac:picMkLst>
        </pc:picChg>
      </pc:sldChg>
      <pc:sldChg chg="addSp delSp modSp add">
        <pc:chgData name="Bos, Edward A Lt Col" userId="630a9d36-3cf7-4a71-9b84-90b5c9bf90d5" providerId="ADAL" clId="{69CFF8A0-6291-2D4E-B17A-D64DD32D65D1}" dt="2020-06-12T05:55:20.870" v="398" actId="20577"/>
        <pc:sldMkLst>
          <pc:docMk/>
          <pc:sldMk cId="57474187" sldId="319"/>
        </pc:sldMkLst>
        <pc:spChg chg="mod">
          <ac:chgData name="Bos, Edward A Lt Col" userId="630a9d36-3cf7-4a71-9b84-90b5c9bf90d5" providerId="ADAL" clId="{69CFF8A0-6291-2D4E-B17A-D64DD32D65D1}" dt="2020-06-12T05:55:03.100" v="375" actId="20577"/>
          <ac:spMkLst>
            <pc:docMk/>
            <pc:sldMk cId="57474187" sldId="319"/>
            <ac:spMk id="2" creationId="{E66A9DD9-4783-E746-93E6-FBB4C2966944}"/>
          </ac:spMkLst>
        </pc:spChg>
        <pc:spChg chg="del">
          <ac:chgData name="Bos, Edward A Lt Col" userId="630a9d36-3cf7-4a71-9b84-90b5c9bf90d5" providerId="ADAL" clId="{69CFF8A0-6291-2D4E-B17A-D64DD32D65D1}" dt="2020-06-12T05:54:44.374" v="334" actId="478"/>
          <ac:spMkLst>
            <pc:docMk/>
            <pc:sldMk cId="57474187" sldId="319"/>
            <ac:spMk id="3" creationId="{661058BD-E2B8-8743-B78D-E756DE18577E}"/>
          </ac:spMkLst>
        </pc:spChg>
        <pc:spChg chg="mod">
          <ac:chgData name="Bos, Edward A Lt Col" userId="630a9d36-3cf7-4a71-9b84-90b5c9bf90d5" providerId="ADAL" clId="{69CFF8A0-6291-2D4E-B17A-D64DD32D65D1}" dt="2020-06-12T05:55:20.870" v="398" actId="20577"/>
          <ac:spMkLst>
            <pc:docMk/>
            <pc:sldMk cId="57474187" sldId="319"/>
            <ac:spMk id="4" creationId="{8BC162E8-D1AB-8443-AF3C-94D275A95E36}"/>
          </ac:spMkLst>
        </pc:spChg>
        <pc:picChg chg="add mod">
          <ac:chgData name="Bos, Edward A Lt Col" userId="630a9d36-3cf7-4a71-9b84-90b5c9bf90d5" providerId="ADAL" clId="{69CFF8A0-6291-2D4E-B17A-D64DD32D65D1}" dt="2020-06-12T05:54:52.564" v="336" actId="1076"/>
          <ac:picMkLst>
            <pc:docMk/>
            <pc:sldMk cId="57474187" sldId="319"/>
            <ac:picMk id="5" creationId="{B0047033-9DFD-3D44-8D26-4979837707AB}"/>
          </ac:picMkLst>
        </pc:picChg>
      </pc:sldChg>
      <pc:sldChg chg="addSp delSp modSp add">
        <pc:chgData name="Bos, Edward A Lt Col" userId="630a9d36-3cf7-4a71-9b84-90b5c9bf90d5" providerId="ADAL" clId="{69CFF8A0-6291-2D4E-B17A-D64DD32D65D1}" dt="2020-06-12T05:57:06.520" v="456" actId="1076"/>
        <pc:sldMkLst>
          <pc:docMk/>
          <pc:sldMk cId="2501586163" sldId="320"/>
        </pc:sldMkLst>
        <pc:spChg chg="mod">
          <ac:chgData name="Bos, Edward A Lt Col" userId="630a9d36-3cf7-4a71-9b84-90b5c9bf90d5" providerId="ADAL" clId="{69CFF8A0-6291-2D4E-B17A-D64DD32D65D1}" dt="2020-06-12T05:56:23.174" v="447" actId="20577"/>
          <ac:spMkLst>
            <pc:docMk/>
            <pc:sldMk cId="2501586163" sldId="320"/>
            <ac:spMk id="2" creationId="{E66A9DD9-4783-E746-93E6-FBB4C2966944}"/>
          </ac:spMkLst>
        </pc:spChg>
        <pc:spChg chg="del">
          <ac:chgData name="Bos, Edward A Lt Col" userId="630a9d36-3cf7-4a71-9b84-90b5c9bf90d5" providerId="ADAL" clId="{69CFF8A0-6291-2D4E-B17A-D64DD32D65D1}" dt="2020-06-12T05:55:38.533" v="399" actId="478"/>
          <ac:spMkLst>
            <pc:docMk/>
            <pc:sldMk cId="2501586163" sldId="320"/>
            <ac:spMk id="3" creationId="{661058BD-E2B8-8743-B78D-E756DE18577E}"/>
          </ac:spMkLst>
        </pc:spChg>
        <pc:picChg chg="add mod">
          <ac:chgData name="Bos, Edward A Lt Col" userId="630a9d36-3cf7-4a71-9b84-90b5c9bf90d5" providerId="ADAL" clId="{69CFF8A0-6291-2D4E-B17A-D64DD32D65D1}" dt="2020-06-12T05:57:06.520" v="456" actId="1076"/>
          <ac:picMkLst>
            <pc:docMk/>
            <pc:sldMk cId="2501586163" sldId="320"/>
            <ac:picMk id="5" creationId="{E7C9BF4F-E1AD-C448-B4E6-FF42788AF95F}"/>
          </ac:picMkLst>
        </pc:picChg>
        <pc:picChg chg="add mod">
          <ac:chgData name="Bos, Edward A Lt Col" userId="630a9d36-3cf7-4a71-9b84-90b5c9bf90d5" providerId="ADAL" clId="{69CFF8A0-6291-2D4E-B17A-D64DD32D65D1}" dt="2020-06-12T05:56:48.351" v="452" actId="1076"/>
          <ac:picMkLst>
            <pc:docMk/>
            <pc:sldMk cId="2501586163" sldId="320"/>
            <ac:picMk id="6" creationId="{D7596CB3-52EF-7348-8EEE-97B0A9539290}"/>
          </ac:picMkLst>
        </pc:picChg>
        <pc:picChg chg="add mod">
          <ac:chgData name="Bos, Edward A Lt Col" userId="630a9d36-3cf7-4a71-9b84-90b5c9bf90d5" providerId="ADAL" clId="{69CFF8A0-6291-2D4E-B17A-D64DD32D65D1}" dt="2020-06-12T05:56:57.104" v="455" actId="1076"/>
          <ac:picMkLst>
            <pc:docMk/>
            <pc:sldMk cId="2501586163" sldId="320"/>
            <ac:picMk id="7" creationId="{7093F6F4-8D3F-3644-92DB-A3E9965FE1E4}"/>
          </ac:picMkLst>
        </pc:picChg>
      </pc:sldChg>
      <pc:sldChg chg="addSp delSp modSp add">
        <pc:chgData name="Bos, Edward A Lt Col" userId="630a9d36-3cf7-4a71-9b84-90b5c9bf90d5" providerId="ADAL" clId="{69CFF8A0-6291-2D4E-B17A-D64DD32D65D1}" dt="2020-06-12T05:57:51.511" v="472" actId="20577"/>
        <pc:sldMkLst>
          <pc:docMk/>
          <pc:sldMk cId="1155636865" sldId="321"/>
        </pc:sldMkLst>
        <pc:spChg chg="mod">
          <ac:chgData name="Bos, Edward A Lt Col" userId="630a9d36-3cf7-4a71-9b84-90b5c9bf90d5" providerId="ADAL" clId="{69CFF8A0-6291-2D4E-B17A-D64DD32D65D1}" dt="2020-06-12T05:57:51.511" v="472" actId="20577"/>
          <ac:spMkLst>
            <pc:docMk/>
            <pc:sldMk cId="1155636865" sldId="321"/>
            <ac:spMk id="2" creationId="{E66A9DD9-4783-E746-93E6-FBB4C2966944}"/>
          </ac:spMkLst>
        </pc:spChg>
        <pc:spChg chg="del">
          <ac:chgData name="Bos, Edward A Lt Col" userId="630a9d36-3cf7-4a71-9b84-90b5c9bf90d5" providerId="ADAL" clId="{69CFF8A0-6291-2D4E-B17A-D64DD32D65D1}" dt="2020-06-12T05:57:27.581" v="467" actId="478"/>
          <ac:spMkLst>
            <pc:docMk/>
            <pc:sldMk cId="1155636865" sldId="321"/>
            <ac:spMk id="3" creationId="{661058BD-E2B8-8743-B78D-E756DE18577E}"/>
          </ac:spMkLst>
        </pc:spChg>
        <pc:picChg chg="add mod">
          <ac:chgData name="Bos, Edward A Lt Col" userId="630a9d36-3cf7-4a71-9b84-90b5c9bf90d5" providerId="ADAL" clId="{69CFF8A0-6291-2D4E-B17A-D64DD32D65D1}" dt="2020-06-12T05:57:38.403" v="469" actId="1076"/>
          <ac:picMkLst>
            <pc:docMk/>
            <pc:sldMk cId="1155636865" sldId="321"/>
            <ac:picMk id="5" creationId="{9F890C59-9341-C245-ABC4-AB94CE43C599}"/>
          </ac:picMkLst>
        </pc:picChg>
        <pc:picChg chg="add mod">
          <ac:chgData name="Bos, Edward A Lt Col" userId="630a9d36-3cf7-4a71-9b84-90b5c9bf90d5" providerId="ADAL" clId="{69CFF8A0-6291-2D4E-B17A-D64DD32D65D1}" dt="2020-06-12T05:57:46.425" v="470" actId="1076"/>
          <ac:picMkLst>
            <pc:docMk/>
            <pc:sldMk cId="1155636865" sldId="321"/>
            <ac:picMk id="6" creationId="{D02A35E1-4B1C-3647-BA02-1F71D75B75AE}"/>
          </ac:picMkLst>
        </pc:picChg>
      </pc:sldChg>
      <pc:sldChg chg="addSp delSp modSp add">
        <pc:chgData name="Bos, Edward A Lt Col" userId="630a9d36-3cf7-4a71-9b84-90b5c9bf90d5" providerId="ADAL" clId="{69CFF8A0-6291-2D4E-B17A-D64DD32D65D1}" dt="2020-06-12T06:10:30.247" v="479" actId="1076"/>
        <pc:sldMkLst>
          <pc:docMk/>
          <pc:sldMk cId="999025557" sldId="322"/>
        </pc:sldMkLst>
        <pc:spChg chg="del">
          <ac:chgData name="Bos, Edward A Lt Col" userId="630a9d36-3cf7-4a71-9b84-90b5c9bf90d5" providerId="ADAL" clId="{69CFF8A0-6291-2D4E-B17A-D64DD32D65D1}" dt="2020-06-12T06:05:16.945" v="474"/>
          <ac:spMkLst>
            <pc:docMk/>
            <pc:sldMk cId="999025557" sldId="322"/>
            <ac:spMk id="3" creationId="{58D5F618-11E4-394B-90DB-4ADB50B4124B}"/>
          </ac:spMkLst>
        </pc:spChg>
        <pc:spChg chg="add del mod">
          <ac:chgData name="Bos, Edward A Lt Col" userId="630a9d36-3cf7-4a71-9b84-90b5c9bf90d5" providerId="ADAL" clId="{69CFF8A0-6291-2D4E-B17A-D64DD32D65D1}" dt="2020-06-12T06:09:39.991" v="475" actId="478"/>
          <ac:spMkLst>
            <pc:docMk/>
            <pc:sldMk cId="999025557" sldId="322"/>
            <ac:spMk id="4" creationId="{7FB133CC-985E-9D42-B8F8-87FA6A769E84}"/>
          </ac:spMkLst>
        </pc:spChg>
        <pc:spChg chg="add mod">
          <ac:chgData name="Bos, Edward A Lt Col" userId="630a9d36-3cf7-4a71-9b84-90b5c9bf90d5" providerId="ADAL" clId="{69CFF8A0-6291-2D4E-B17A-D64DD32D65D1}" dt="2020-06-12T06:05:16.945" v="474"/>
          <ac:spMkLst>
            <pc:docMk/>
            <pc:sldMk cId="999025557" sldId="322"/>
            <ac:spMk id="5" creationId="{5907889E-EB91-3A41-9219-C06C96F28EB4}"/>
          </ac:spMkLst>
        </pc:spChg>
        <pc:picChg chg="add mod">
          <ac:chgData name="Bos, Edward A Lt Col" userId="630a9d36-3cf7-4a71-9b84-90b5c9bf90d5" providerId="ADAL" clId="{69CFF8A0-6291-2D4E-B17A-D64DD32D65D1}" dt="2020-06-12T06:10:30.247" v="479" actId="1076"/>
          <ac:picMkLst>
            <pc:docMk/>
            <pc:sldMk cId="999025557" sldId="322"/>
            <ac:picMk id="7" creationId="{EBE7309B-69B8-D44B-A535-EEB90E61D3A9}"/>
          </ac:picMkLst>
        </pc:picChg>
      </pc:sldChg>
      <pc:sldChg chg="modSp add">
        <pc:chgData name="Bos, Edward A Lt Col" userId="630a9d36-3cf7-4a71-9b84-90b5c9bf90d5" providerId="ADAL" clId="{69CFF8A0-6291-2D4E-B17A-D64DD32D65D1}" dt="2020-06-12T06:39:11.011" v="1084" actId="207"/>
        <pc:sldMkLst>
          <pc:docMk/>
          <pc:sldMk cId="435456975" sldId="323"/>
        </pc:sldMkLst>
        <pc:spChg chg="mod">
          <ac:chgData name="Bos, Edward A Lt Col" userId="630a9d36-3cf7-4a71-9b84-90b5c9bf90d5" providerId="ADAL" clId="{69CFF8A0-6291-2D4E-B17A-D64DD32D65D1}" dt="2020-06-12T06:38:55.311" v="1077" actId="20577"/>
          <ac:spMkLst>
            <pc:docMk/>
            <pc:sldMk cId="435456975" sldId="323"/>
            <ac:spMk id="3" creationId="{F313DE35-C0C5-7942-BE99-0A36F70A9A0B}"/>
          </ac:spMkLst>
        </pc:spChg>
        <pc:spChg chg="mod">
          <ac:chgData name="Bos, Edward A Lt Col" userId="630a9d36-3cf7-4a71-9b84-90b5c9bf90d5" providerId="ADAL" clId="{69CFF8A0-6291-2D4E-B17A-D64DD32D65D1}" dt="2020-06-12T06:39:11.011" v="1084" actId="207"/>
          <ac:spMkLst>
            <pc:docMk/>
            <pc:sldMk cId="435456975" sldId="323"/>
            <ac:spMk id="4" creationId="{40C1B90B-5C45-B54D-B356-5534C00A7829}"/>
          </ac:spMkLst>
        </pc:spChg>
      </pc:sldChg>
      <pc:sldChg chg="addSp delSp modSp add">
        <pc:chgData name="Bos, Edward A Lt Col" userId="630a9d36-3cf7-4a71-9b84-90b5c9bf90d5" providerId="ADAL" clId="{69CFF8A0-6291-2D4E-B17A-D64DD32D65D1}" dt="2020-06-12T06:14:37.739" v="546" actId="688"/>
        <pc:sldMkLst>
          <pc:docMk/>
          <pc:sldMk cId="794056580" sldId="324"/>
        </pc:sldMkLst>
        <pc:spChg chg="mod">
          <ac:chgData name="Bos, Edward A Lt Col" userId="630a9d36-3cf7-4a71-9b84-90b5c9bf90d5" providerId="ADAL" clId="{69CFF8A0-6291-2D4E-B17A-D64DD32D65D1}" dt="2020-06-12T06:10:56.259" v="499" actId="20577"/>
          <ac:spMkLst>
            <pc:docMk/>
            <pc:sldMk cId="794056580" sldId="324"/>
            <ac:spMk id="2" creationId="{5FF0FEAE-0E59-DB44-92F5-B9A25FD20F24}"/>
          </ac:spMkLst>
        </pc:spChg>
        <pc:picChg chg="add mod">
          <ac:chgData name="Bos, Edward A Lt Col" userId="630a9d36-3cf7-4a71-9b84-90b5c9bf90d5" providerId="ADAL" clId="{69CFF8A0-6291-2D4E-B17A-D64DD32D65D1}" dt="2020-06-12T06:14:27.265" v="541" actId="1076"/>
          <ac:picMkLst>
            <pc:docMk/>
            <pc:sldMk cId="794056580" sldId="324"/>
            <ac:picMk id="4" creationId="{EBEA0D98-2E80-C648-BB15-092713F669BC}"/>
          </ac:picMkLst>
        </pc:picChg>
        <pc:picChg chg="del">
          <ac:chgData name="Bos, Edward A Lt Col" userId="630a9d36-3cf7-4a71-9b84-90b5c9bf90d5" providerId="ADAL" clId="{69CFF8A0-6291-2D4E-B17A-D64DD32D65D1}" dt="2020-06-12T06:10:58.901" v="500" actId="478"/>
          <ac:picMkLst>
            <pc:docMk/>
            <pc:sldMk cId="794056580" sldId="324"/>
            <ac:picMk id="7" creationId="{EBE7309B-69B8-D44B-A535-EEB90E61D3A9}"/>
          </ac:picMkLst>
        </pc:picChg>
        <pc:picChg chg="add mod">
          <ac:chgData name="Bos, Edward A Lt Col" userId="630a9d36-3cf7-4a71-9b84-90b5c9bf90d5" providerId="ADAL" clId="{69CFF8A0-6291-2D4E-B17A-D64DD32D65D1}" dt="2020-06-12T06:14:33.611" v="544" actId="1076"/>
          <ac:picMkLst>
            <pc:docMk/>
            <pc:sldMk cId="794056580" sldId="324"/>
            <ac:picMk id="8" creationId="{F80014B5-0DC6-4D4A-8A9F-D1E13AC19318}"/>
          </ac:picMkLst>
        </pc:picChg>
        <pc:picChg chg="add mod">
          <ac:chgData name="Bos, Edward A Lt Col" userId="630a9d36-3cf7-4a71-9b84-90b5c9bf90d5" providerId="ADAL" clId="{69CFF8A0-6291-2D4E-B17A-D64DD32D65D1}" dt="2020-06-12T06:14:37.739" v="546" actId="688"/>
          <ac:picMkLst>
            <pc:docMk/>
            <pc:sldMk cId="794056580" sldId="324"/>
            <ac:picMk id="10" creationId="{9BACF742-90AD-634D-81AB-BA59EBDA85AF}"/>
          </ac:picMkLst>
        </pc:picChg>
      </pc:sldChg>
      <pc:sldChg chg="modSp add">
        <pc:chgData name="Bos, Edward A Lt Col" userId="630a9d36-3cf7-4a71-9b84-90b5c9bf90d5" providerId="ADAL" clId="{69CFF8A0-6291-2D4E-B17A-D64DD32D65D1}" dt="2020-06-12T06:31:56.023" v="957" actId="20577"/>
        <pc:sldMkLst>
          <pc:docMk/>
          <pc:sldMk cId="3690995227" sldId="325"/>
        </pc:sldMkLst>
        <pc:spChg chg="mod">
          <ac:chgData name="Bos, Edward A Lt Col" userId="630a9d36-3cf7-4a71-9b84-90b5c9bf90d5" providerId="ADAL" clId="{69CFF8A0-6291-2D4E-B17A-D64DD32D65D1}" dt="2020-06-12T06:18:25.226" v="560" actId="20577"/>
          <ac:spMkLst>
            <pc:docMk/>
            <pc:sldMk cId="3690995227" sldId="325"/>
            <ac:spMk id="2" creationId="{2B85C644-BEA6-3A43-BAE3-36B18E7F28D4}"/>
          </ac:spMkLst>
        </pc:spChg>
        <pc:spChg chg="mod">
          <ac:chgData name="Bos, Edward A Lt Col" userId="630a9d36-3cf7-4a71-9b84-90b5c9bf90d5" providerId="ADAL" clId="{69CFF8A0-6291-2D4E-B17A-D64DD32D65D1}" dt="2020-06-12T06:31:50.771" v="941" actId="27636"/>
          <ac:spMkLst>
            <pc:docMk/>
            <pc:sldMk cId="3690995227" sldId="325"/>
            <ac:spMk id="3" creationId="{4F9DD731-CDE0-534E-9C9C-B05B977E2A28}"/>
          </ac:spMkLst>
        </pc:spChg>
        <pc:spChg chg="mod">
          <ac:chgData name="Bos, Edward A Lt Col" userId="630a9d36-3cf7-4a71-9b84-90b5c9bf90d5" providerId="ADAL" clId="{69CFF8A0-6291-2D4E-B17A-D64DD32D65D1}" dt="2020-06-12T06:31:56.023" v="957" actId="20577"/>
          <ac:spMkLst>
            <pc:docMk/>
            <pc:sldMk cId="3690995227" sldId="325"/>
            <ac:spMk id="4" creationId="{F1A2FD57-8A4E-5F40-A568-EBABA7FC641F}"/>
          </ac:spMkLst>
        </pc:spChg>
      </pc:sldChg>
      <pc:sldChg chg="addSp modSp add">
        <pc:chgData name="Bos, Edward A Lt Col" userId="630a9d36-3cf7-4a71-9b84-90b5c9bf90d5" providerId="ADAL" clId="{69CFF8A0-6291-2D4E-B17A-D64DD32D65D1}" dt="2020-06-12T06:56:36.614" v="1843" actId="14100"/>
        <pc:sldMkLst>
          <pc:docMk/>
          <pc:sldMk cId="1906619089" sldId="326"/>
        </pc:sldMkLst>
        <pc:spChg chg="mod">
          <ac:chgData name="Bos, Edward A Lt Col" userId="630a9d36-3cf7-4a71-9b84-90b5c9bf90d5" providerId="ADAL" clId="{69CFF8A0-6291-2D4E-B17A-D64DD32D65D1}" dt="2020-06-12T06:50:14.199" v="1451" actId="20577"/>
          <ac:spMkLst>
            <pc:docMk/>
            <pc:sldMk cId="1906619089" sldId="326"/>
            <ac:spMk id="2" creationId="{3E67DFF8-B81D-2F40-9788-0F793B3B07D5}"/>
          </ac:spMkLst>
        </pc:spChg>
        <pc:spChg chg="mod">
          <ac:chgData name="Bos, Edward A Lt Col" userId="630a9d36-3cf7-4a71-9b84-90b5c9bf90d5" providerId="ADAL" clId="{69CFF8A0-6291-2D4E-B17A-D64DD32D65D1}" dt="2020-06-12T06:56:26.243" v="1840" actId="20577"/>
          <ac:spMkLst>
            <pc:docMk/>
            <pc:sldMk cId="1906619089" sldId="326"/>
            <ac:spMk id="3" creationId="{4F3ACFC0-8167-4E4F-BAFF-668D446D6DE4}"/>
          </ac:spMkLst>
        </pc:spChg>
        <pc:spChg chg="mod">
          <ac:chgData name="Bos, Edward A Lt Col" userId="630a9d36-3cf7-4a71-9b84-90b5c9bf90d5" providerId="ADAL" clId="{69CFF8A0-6291-2D4E-B17A-D64DD32D65D1}" dt="2020-06-12T06:56:28.271" v="1841"/>
          <ac:spMkLst>
            <pc:docMk/>
            <pc:sldMk cId="1906619089" sldId="326"/>
            <ac:spMk id="4" creationId="{AE4B53EF-17F4-C149-B4B4-1A178CA16E8F}"/>
          </ac:spMkLst>
        </pc:spChg>
        <pc:picChg chg="add mod">
          <ac:chgData name="Bos, Edward A Lt Col" userId="630a9d36-3cf7-4a71-9b84-90b5c9bf90d5" providerId="ADAL" clId="{69CFF8A0-6291-2D4E-B17A-D64DD32D65D1}" dt="2020-06-12T06:56:36.614" v="1843" actId="14100"/>
          <ac:picMkLst>
            <pc:docMk/>
            <pc:sldMk cId="1906619089" sldId="326"/>
            <ac:picMk id="5" creationId="{D4A794CD-F681-B043-808F-002B59404EE6}"/>
          </ac:picMkLst>
        </pc:picChg>
      </pc:sldChg>
      <pc:sldChg chg="add del">
        <pc:chgData name="Bos, Edward A Lt Col" userId="630a9d36-3cf7-4a71-9b84-90b5c9bf90d5" providerId="ADAL" clId="{69CFF8A0-6291-2D4E-B17A-D64DD32D65D1}" dt="2020-06-12T07:06:02.061" v="2164" actId="2696"/>
        <pc:sldMkLst>
          <pc:docMk/>
          <pc:sldMk cId="3934116975" sldId="420"/>
        </pc:sldMkLst>
      </pc:sldChg>
      <pc:sldChg chg="modSp add">
        <pc:chgData name="Bos, Edward A Lt Col" userId="630a9d36-3cf7-4a71-9b84-90b5c9bf90d5" providerId="ADAL" clId="{69CFF8A0-6291-2D4E-B17A-D64DD32D65D1}" dt="2020-06-12T07:02:39.192" v="1994" actId="20577"/>
        <pc:sldMkLst>
          <pc:docMk/>
          <pc:sldMk cId="311079537" sldId="435"/>
        </pc:sldMkLst>
        <pc:spChg chg="mod">
          <ac:chgData name="Bos, Edward A Lt Col" userId="630a9d36-3cf7-4a71-9b84-90b5c9bf90d5" providerId="ADAL" clId="{69CFF8A0-6291-2D4E-B17A-D64DD32D65D1}" dt="2020-06-12T07:02:39.192" v="1994" actId="20577"/>
          <ac:spMkLst>
            <pc:docMk/>
            <pc:sldMk cId="311079537" sldId="435"/>
            <ac:spMk id="3" creationId="{24A09900-1641-194C-82D8-522357DF1464}"/>
          </ac:spMkLst>
        </pc:spChg>
        <pc:spChg chg="mod">
          <ac:chgData name="Bos, Edward A Lt Col" userId="630a9d36-3cf7-4a71-9b84-90b5c9bf90d5" providerId="ADAL" clId="{69CFF8A0-6291-2D4E-B17A-D64DD32D65D1}" dt="2020-06-12T07:01:29.438" v="1881" actId="20577"/>
          <ac:spMkLst>
            <pc:docMk/>
            <pc:sldMk cId="311079537" sldId="435"/>
            <ac:spMk id="4" creationId="{4FD1A837-B823-E347-B41C-E1127E988F96}"/>
          </ac:spMkLst>
        </pc:spChg>
      </pc:sldChg>
      <pc:sldChg chg="add">
        <pc:chgData name="Bos, Edward A Lt Col" userId="630a9d36-3cf7-4a71-9b84-90b5c9bf90d5" providerId="ADAL" clId="{69CFF8A0-6291-2D4E-B17A-D64DD32D65D1}" dt="2020-06-12T07:00:52.832" v="1847"/>
        <pc:sldMkLst>
          <pc:docMk/>
          <pc:sldMk cId="2902341622" sldId="443"/>
        </pc:sldMkLst>
      </pc:sldChg>
      <pc:sldChg chg="add">
        <pc:chgData name="Bos, Edward A Lt Col" userId="630a9d36-3cf7-4a71-9b84-90b5c9bf90d5" providerId="ADAL" clId="{69CFF8A0-6291-2D4E-B17A-D64DD32D65D1}" dt="2020-06-12T07:00:52.832" v="1847"/>
        <pc:sldMkLst>
          <pc:docMk/>
          <pc:sldMk cId="1045063742" sldId="444"/>
        </pc:sldMkLst>
      </pc:sldChg>
      <pc:sldChg chg="add">
        <pc:chgData name="Bos, Edward A Lt Col" userId="630a9d36-3cf7-4a71-9b84-90b5c9bf90d5" providerId="ADAL" clId="{69CFF8A0-6291-2D4E-B17A-D64DD32D65D1}" dt="2020-06-12T07:00:52.832" v="1847"/>
        <pc:sldMkLst>
          <pc:docMk/>
          <pc:sldMk cId="1633390186" sldId="445"/>
        </pc:sldMkLst>
      </pc:sldChg>
      <pc:sldChg chg="modSp add">
        <pc:chgData name="Bos, Edward A Lt Col" userId="630a9d36-3cf7-4a71-9b84-90b5c9bf90d5" providerId="ADAL" clId="{69CFF8A0-6291-2D4E-B17A-D64DD32D65D1}" dt="2020-06-12T07:04:26.736" v="2080" actId="20577"/>
        <pc:sldMkLst>
          <pc:docMk/>
          <pc:sldMk cId="3423171730" sldId="446"/>
        </pc:sldMkLst>
        <pc:spChg chg="mod">
          <ac:chgData name="Bos, Edward A Lt Col" userId="630a9d36-3cf7-4a71-9b84-90b5c9bf90d5" providerId="ADAL" clId="{69CFF8A0-6291-2D4E-B17A-D64DD32D65D1}" dt="2020-06-12T07:04:26.736" v="2080" actId="20577"/>
          <ac:spMkLst>
            <pc:docMk/>
            <pc:sldMk cId="3423171730" sldId="446"/>
            <ac:spMk id="3" creationId="{71948AD8-028F-184A-B28B-7C73B845BBB2}"/>
          </ac:spMkLst>
        </pc:spChg>
      </pc:sldChg>
      <pc:sldChg chg="modSp add">
        <pc:chgData name="Bos, Edward A Lt Col" userId="630a9d36-3cf7-4a71-9b84-90b5c9bf90d5" providerId="ADAL" clId="{69CFF8A0-6291-2D4E-B17A-D64DD32D65D1}" dt="2020-06-12T07:05:26.093" v="2127" actId="20577"/>
        <pc:sldMkLst>
          <pc:docMk/>
          <pc:sldMk cId="622025907" sldId="447"/>
        </pc:sldMkLst>
        <pc:spChg chg="mod">
          <ac:chgData name="Bos, Edward A Lt Col" userId="630a9d36-3cf7-4a71-9b84-90b5c9bf90d5" providerId="ADAL" clId="{69CFF8A0-6291-2D4E-B17A-D64DD32D65D1}" dt="2020-06-12T07:05:26.093" v="2127" actId="20577"/>
          <ac:spMkLst>
            <pc:docMk/>
            <pc:sldMk cId="622025907" sldId="447"/>
            <ac:spMk id="3" creationId="{9C7675B7-1D88-7F48-9D05-8069637B1D7D}"/>
          </ac:spMkLst>
        </pc:spChg>
      </pc:sldChg>
      <pc:sldChg chg="modSp add">
        <pc:chgData name="Bos, Edward A Lt Col" userId="630a9d36-3cf7-4a71-9b84-90b5c9bf90d5" providerId="ADAL" clId="{69CFF8A0-6291-2D4E-B17A-D64DD32D65D1}" dt="2020-06-12T07:05:47.242" v="2163" actId="313"/>
        <pc:sldMkLst>
          <pc:docMk/>
          <pc:sldMk cId="919591639" sldId="448"/>
        </pc:sldMkLst>
        <pc:spChg chg="mod">
          <ac:chgData name="Bos, Edward A Lt Col" userId="630a9d36-3cf7-4a71-9b84-90b5c9bf90d5" providerId="ADAL" clId="{69CFF8A0-6291-2D4E-B17A-D64DD32D65D1}" dt="2020-06-12T07:05:47.242" v="2163" actId="313"/>
          <ac:spMkLst>
            <pc:docMk/>
            <pc:sldMk cId="919591639" sldId="448"/>
            <ac:spMk id="3" creationId="{0A351097-6905-FC4E-9EA8-47542086D8D8}"/>
          </ac:spMkLst>
        </pc:spChg>
      </pc:sldChg>
      <pc:sldChg chg="modSp add">
        <pc:chgData name="Bos, Edward A Lt Col" userId="630a9d36-3cf7-4a71-9b84-90b5c9bf90d5" providerId="ADAL" clId="{69CFF8A0-6291-2D4E-B17A-D64DD32D65D1}" dt="2020-06-12T07:03:16.518" v="2006" actId="20577"/>
        <pc:sldMkLst>
          <pc:docMk/>
          <pc:sldMk cId="2650317566" sldId="450"/>
        </pc:sldMkLst>
        <pc:spChg chg="mod">
          <ac:chgData name="Bos, Edward A Lt Col" userId="630a9d36-3cf7-4a71-9b84-90b5c9bf90d5" providerId="ADAL" clId="{69CFF8A0-6291-2D4E-B17A-D64DD32D65D1}" dt="2020-06-12T07:03:16.518" v="2006" actId="20577"/>
          <ac:spMkLst>
            <pc:docMk/>
            <pc:sldMk cId="2650317566" sldId="450"/>
            <ac:spMk id="10" creationId="{0386CE06-8049-6C4F-9FF4-65F9F730CA51}"/>
          </ac:spMkLst>
        </pc:spChg>
      </pc:sldChg>
      <pc:sldChg chg="addSp modSp add">
        <pc:chgData name="Bos, Edward A Lt Col" userId="630a9d36-3cf7-4a71-9b84-90b5c9bf90d5" providerId="ADAL" clId="{69CFF8A0-6291-2D4E-B17A-D64DD32D65D1}" dt="2020-06-13T00:43:24.004" v="2553" actId="1076"/>
        <pc:sldMkLst>
          <pc:docMk/>
          <pc:sldMk cId="265040955" sldId="451"/>
        </pc:sldMkLst>
        <pc:spChg chg="add mod">
          <ac:chgData name="Bos, Edward A Lt Col" userId="630a9d36-3cf7-4a71-9b84-90b5c9bf90d5" providerId="ADAL" clId="{69CFF8A0-6291-2D4E-B17A-D64DD32D65D1}" dt="2020-06-13T00:43:20.898" v="2552" actId="164"/>
          <ac:spMkLst>
            <pc:docMk/>
            <pc:sldMk cId="265040955" sldId="451"/>
            <ac:spMk id="10" creationId="{7489B932-C330-6E4C-8EEB-D92253BAB07E}"/>
          </ac:spMkLst>
        </pc:spChg>
        <pc:grpChg chg="add mod">
          <ac:chgData name="Bos, Edward A Lt Col" userId="630a9d36-3cf7-4a71-9b84-90b5c9bf90d5" providerId="ADAL" clId="{69CFF8A0-6291-2D4E-B17A-D64DD32D65D1}" dt="2020-06-13T00:43:00.603" v="2549" actId="1076"/>
          <ac:grpSpMkLst>
            <pc:docMk/>
            <pc:sldMk cId="265040955" sldId="451"/>
            <ac:grpSpMk id="12" creationId="{7361C2B2-C835-9841-B3F6-C0F4219E56C2}"/>
          </ac:grpSpMkLst>
        </pc:grpChg>
        <pc:grpChg chg="add mod">
          <ac:chgData name="Bos, Edward A Lt Col" userId="630a9d36-3cf7-4a71-9b84-90b5c9bf90d5" providerId="ADAL" clId="{69CFF8A0-6291-2D4E-B17A-D64DD32D65D1}" dt="2020-06-13T00:43:07.646" v="2551" actId="1076"/>
          <ac:grpSpMkLst>
            <pc:docMk/>
            <pc:sldMk cId="265040955" sldId="451"/>
            <ac:grpSpMk id="13" creationId="{B6F94288-F140-A340-84C7-AE3232C4BE87}"/>
          </ac:grpSpMkLst>
        </pc:grpChg>
        <pc:grpChg chg="add mod">
          <ac:chgData name="Bos, Edward A Lt Col" userId="630a9d36-3cf7-4a71-9b84-90b5c9bf90d5" providerId="ADAL" clId="{69CFF8A0-6291-2D4E-B17A-D64DD32D65D1}" dt="2020-06-13T00:43:24.004" v="2553" actId="1076"/>
          <ac:grpSpMkLst>
            <pc:docMk/>
            <pc:sldMk cId="265040955" sldId="451"/>
            <ac:grpSpMk id="14" creationId="{A3C09F99-1F9C-E048-BA78-0E9A6BDEFF33}"/>
          </ac:grpSpMkLst>
        </pc:grpChg>
        <pc:picChg chg="add mod">
          <ac:chgData name="Bos, Edward A Lt Col" userId="630a9d36-3cf7-4a71-9b84-90b5c9bf90d5" providerId="ADAL" clId="{69CFF8A0-6291-2D4E-B17A-D64DD32D65D1}" dt="2020-06-13T00:42:56.626" v="2548" actId="164"/>
          <ac:picMkLst>
            <pc:docMk/>
            <pc:sldMk cId="265040955" sldId="451"/>
            <ac:picMk id="2" creationId="{C93BD063-A965-E840-8133-3B48AC239534}"/>
          </ac:picMkLst>
        </pc:picChg>
        <pc:picChg chg="add">
          <ac:chgData name="Bos, Edward A Lt Col" userId="630a9d36-3cf7-4a71-9b84-90b5c9bf90d5" providerId="ADAL" clId="{69CFF8A0-6291-2D4E-B17A-D64DD32D65D1}" dt="2020-06-13T00:42:46.562" v="2547"/>
          <ac:picMkLst>
            <pc:docMk/>
            <pc:sldMk cId="265040955" sldId="451"/>
            <ac:picMk id="3" creationId="{9E2CE56E-80DF-4944-AA1A-1D51A9B64AFE}"/>
          </ac:picMkLst>
        </pc:picChg>
        <pc:picChg chg="add">
          <ac:chgData name="Bos, Edward A Lt Col" userId="630a9d36-3cf7-4a71-9b84-90b5c9bf90d5" providerId="ADAL" clId="{69CFF8A0-6291-2D4E-B17A-D64DD32D65D1}" dt="2020-06-13T00:42:46.562" v="2547"/>
          <ac:picMkLst>
            <pc:docMk/>
            <pc:sldMk cId="265040955" sldId="451"/>
            <ac:picMk id="4" creationId="{540C40C0-A437-6143-A8AA-C5A5D7B6B37B}"/>
          </ac:picMkLst>
        </pc:picChg>
        <pc:picChg chg="add mod">
          <ac:chgData name="Bos, Edward A Lt Col" userId="630a9d36-3cf7-4a71-9b84-90b5c9bf90d5" providerId="ADAL" clId="{69CFF8A0-6291-2D4E-B17A-D64DD32D65D1}" dt="2020-06-13T00:43:20.898" v="2552" actId="164"/>
          <ac:picMkLst>
            <pc:docMk/>
            <pc:sldMk cId="265040955" sldId="451"/>
            <ac:picMk id="5" creationId="{EC92F906-8C40-BC46-8B61-9DF886ED7524}"/>
          </ac:picMkLst>
        </pc:picChg>
        <pc:picChg chg="add">
          <ac:chgData name="Bos, Edward A Lt Col" userId="630a9d36-3cf7-4a71-9b84-90b5c9bf90d5" providerId="ADAL" clId="{69CFF8A0-6291-2D4E-B17A-D64DD32D65D1}" dt="2020-06-13T00:42:46.562" v="2547"/>
          <ac:picMkLst>
            <pc:docMk/>
            <pc:sldMk cId="265040955" sldId="451"/>
            <ac:picMk id="6" creationId="{32E23B05-C239-B241-88DD-4F2673EEAB3A}"/>
          </ac:picMkLst>
        </pc:picChg>
        <pc:picChg chg="add mod">
          <ac:chgData name="Bos, Edward A Lt Col" userId="630a9d36-3cf7-4a71-9b84-90b5c9bf90d5" providerId="ADAL" clId="{69CFF8A0-6291-2D4E-B17A-D64DD32D65D1}" dt="2020-06-13T00:43:04.640" v="2550" actId="164"/>
          <ac:picMkLst>
            <pc:docMk/>
            <pc:sldMk cId="265040955" sldId="451"/>
            <ac:picMk id="7" creationId="{BEE9BD2D-54EB-094D-B4B9-F035ED0EDAB4}"/>
          </ac:picMkLst>
        </pc:picChg>
        <pc:picChg chg="add mod">
          <ac:chgData name="Bos, Edward A Lt Col" userId="630a9d36-3cf7-4a71-9b84-90b5c9bf90d5" providerId="ADAL" clId="{69CFF8A0-6291-2D4E-B17A-D64DD32D65D1}" dt="2020-06-13T00:43:04.640" v="2550" actId="164"/>
          <ac:picMkLst>
            <pc:docMk/>
            <pc:sldMk cId="265040955" sldId="451"/>
            <ac:picMk id="8" creationId="{79826DE0-0952-C649-8BF9-7FA986853CFA}"/>
          </ac:picMkLst>
        </pc:picChg>
        <pc:picChg chg="add">
          <ac:chgData name="Bos, Edward A Lt Col" userId="630a9d36-3cf7-4a71-9b84-90b5c9bf90d5" providerId="ADAL" clId="{69CFF8A0-6291-2D4E-B17A-D64DD32D65D1}" dt="2020-06-13T00:42:46.562" v="2547"/>
          <ac:picMkLst>
            <pc:docMk/>
            <pc:sldMk cId="265040955" sldId="451"/>
            <ac:picMk id="9" creationId="{921E739A-9D11-C643-B287-218A03E1D682}"/>
          </ac:picMkLst>
        </pc:picChg>
        <pc:picChg chg="add mod">
          <ac:chgData name="Bos, Edward A Lt Col" userId="630a9d36-3cf7-4a71-9b84-90b5c9bf90d5" providerId="ADAL" clId="{69CFF8A0-6291-2D4E-B17A-D64DD32D65D1}" dt="2020-06-13T00:42:56.626" v="2548" actId="164"/>
          <ac:picMkLst>
            <pc:docMk/>
            <pc:sldMk cId="265040955" sldId="451"/>
            <ac:picMk id="11" creationId="{EF8C7E21-F82B-D64F-93D4-0637072131AE}"/>
          </ac:picMkLst>
        </pc:picChg>
      </pc:sldChg>
      <pc:sldChg chg="addSp delSp modSp add">
        <pc:chgData name="Bos, Edward A Lt Col" userId="630a9d36-3cf7-4a71-9b84-90b5c9bf90d5" providerId="ADAL" clId="{69CFF8A0-6291-2D4E-B17A-D64DD32D65D1}" dt="2020-06-13T00:44:26.961" v="2576" actId="1036"/>
        <pc:sldMkLst>
          <pc:docMk/>
          <pc:sldMk cId="2748749666" sldId="452"/>
        </pc:sldMkLst>
        <pc:spChg chg="mod">
          <ac:chgData name="Bos, Edward A Lt Col" userId="630a9d36-3cf7-4a71-9b84-90b5c9bf90d5" providerId="ADAL" clId="{69CFF8A0-6291-2D4E-B17A-D64DD32D65D1}" dt="2020-06-13T00:44:14.598" v="2563" actId="27636"/>
          <ac:spMkLst>
            <pc:docMk/>
            <pc:sldMk cId="2748749666" sldId="452"/>
            <ac:spMk id="2" creationId="{8E789D9E-3B5C-4D4E-A657-976A9F084716}"/>
          </ac:spMkLst>
        </pc:spChg>
        <pc:spChg chg="del">
          <ac:chgData name="Bos, Edward A Lt Col" userId="630a9d36-3cf7-4a71-9b84-90b5c9bf90d5" providerId="ADAL" clId="{69CFF8A0-6291-2D4E-B17A-D64DD32D65D1}" dt="2020-06-13T00:43:55.893" v="2555" actId="478"/>
          <ac:spMkLst>
            <pc:docMk/>
            <pc:sldMk cId="2748749666" sldId="452"/>
            <ac:spMk id="3" creationId="{3EB5EF21-29A3-E644-A5A4-EA7DA653ED1A}"/>
          </ac:spMkLst>
        </pc:spChg>
        <pc:spChg chg="add del mod">
          <ac:chgData name="Bos, Edward A Lt Col" userId="630a9d36-3cf7-4a71-9b84-90b5c9bf90d5" providerId="ADAL" clId="{69CFF8A0-6291-2D4E-B17A-D64DD32D65D1}" dt="2020-06-13T00:44:10.206" v="2559" actId="478"/>
          <ac:spMkLst>
            <pc:docMk/>
            <pc:sldMk cId="2748749666" sldId="452"/>
            <ac:spMk id="7" creationId="{A915D32F-5EBE-0440-B4E5-B17DD362FFAD}"/>
          </ac:spMkLst>
        </pc:spChg>
        <pc:picChg chg="add mod">
          <ac:chgData name="Bos, Edward A Lt Col" userId="630a9d36-3cf7-4a71-9b84-90b5c9bf90d5" providerId="ADAL" clId="{69CFF8A0-6291-2D4E-B17A-D64DD32D65D1}" dt="2020-06-13T00:44:20.593" v="2565" actId="1076"/>
          <ac:picMkLst>
            <pc:docMk/>
            <pc:sldMk cId="2748749666" sldId="452"/>
            <ac:picMk id="5" creationId="{7709A240-2C15-AD4F-970B-6F4607981B39}"/>
          </ac:picMkLst>
        </pc:picChg>
        <pc:picChg chg="add mod">
          <ac:chgData name="Bos, Edward A Lt Col" userId="630a9d36-3cf7-4a71-9b84-90b5c9bf90d5" providerId="ADAL" clId="{69CFF8A0-6291-2D4E-B17A-D64DD32D65D1}" dt="2020-06-13T00:44:26.961" v="2576" actId="1036"/>
          <ac:picMkLst>
            <pc:docMk/>
            <pc:sldMk cId="2748749666" sldId="452"/>
            <ac:picMk id="6" creationId="{F992AAEE-6248-A34C-B45D-3075A1F2BEE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82BB8-AF42-DD42-9893-FFB1406D8F4F}" type="datetimeFigureOut">
              <a:rPr lang="en-US" smtClean="0"/>
              <a:t>6/12/20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C58A0-4ABD-2A4C-9137-0BC33BF5E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9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0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  <a:prstGeom prst="rect">
            <a:avLst/>
          </a:prstGeo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2BBA7F7-9AA7-F24E-9931-0855A996396A}" type="datetime1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89B293-33EB-BE46-8942-2C51755BBBE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73335" y="571500"/>
            <a:ext cx="2973533" cy="2278396"/>
            <a:chOff x="3612639" y="1526187"/>
            <a:chExt cx="4966722" cy="3805627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C3AFB92D-AFEB-A548-9E2E-BA0E107E7DA8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AAE7C5-250F-E441-8FBF-611AA8A12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E51B1F8-DFFD-074E-BCBE-D6C48BE05F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7812" y="405481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88CE04-E3E6-8C4F-B516-CE0A55CFCB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C8D7F38F-890F-BB42-A439-E9FCB0DBFE62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2906FA-1517-B543-AFDA-9F945CAB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1473B40-8480-2948-8F8F-D9FA995C8E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D219F6-AC93-E44D-B7A5-A17FC377DD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CFC7486-D8ED-CD42-AB46-C0F29013C081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4E138E-E5AF-1143-BC7F-56153670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0B05DF0-7D41-C340-894C-A30DA1059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F42F7C-253C-1F42-932F-DCE8A1F529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8F8268FC-F2F3-4B42-B87B-37F909AD000D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7642A1-0DC5-D246-89C8-86AC4D1A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8F46E27-2E81-1E4E-94F6-0403981C56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6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6519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DF769E-3E13-E746-ACFF-6FF083FF90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2371E544-BD75-F940-8683-3F2E57BA280F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0FF556-D1AA-0E42-B84F-4D73B3556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12138B1-70C4-1B4C-9000-C85BC4A65D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9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1691444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3536068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1337425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433137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A5320-EF6A-1A4C-A8F9-3F44D8EF12D6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10341601" y="4975798"/>
            <a:ext cx="1362547" cy="1044018"/>
            <a:chOff x="3612639" y="1526187"/>
            <a:chExt cx="4966722" cy="3805627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3E1223B4-7976-9F4F-B5EC-AA36238FBC80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11FD71-3ECB-8547-9ACC-BE65AB38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A1099CF-BB9C-C944-9C1A-4C97052C7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446736" y="133811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272214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29B6DC-8FA7-B84F-B468-F10903CE65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94501348-4130-5040-A7B8-D7D3742D1328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B7EB3E-77D7-0F46-8E34-AFCE65D28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4618D84-484D-3649-8C1A-0F7FDF34BD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89503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87861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369031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90BAA7-B296-D547-95AA-E6C16238F4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E02231F-5623-D847-BDF7-37D8FE553A63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7677EE-09DA-E847-A215-36C3D4BD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73EE7FA-7071-7043-813E-4DC30A3036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E9753D-4DD2-784E-9EA7-DA008A93DD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C3F833BA-0741-4445-BFFE-569E4419E080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1036D39-836E-934A-B167-A538AEEE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0C2E117-C65B-404A-A2A3-E8750B5181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24B03C-68FE-A94B-8D62-E53D1D6031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5611D6D9-F29B-AE45-9250-F8B786C28C72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45FEF5-8FEE-9C48-B9D4-B91B5CC0A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6966538-B433-E447-BE32-9F411C3A67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4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519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771740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Emergency Services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DA935A-2E0F-1143-89CE-C8951252EA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69B19C01-FFF1-1242-B4B2-7EE95E4BF3B3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E74D269-DC58-F74B-B843-FD4DD029C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626518-3EBD-4B46-9080-30C9ACC5BB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0C457-56A8-BF41-8A7B-4BC8B1E48AD3}"/>
              </a:ext>
            </a:extLst>
          </p:cNvPr>
          <p:cNvSpPr txBox="1"/>
          <p:nvPr userDrawn="1"/>
        </p:nvSpPr>
        <p:spPr>
          <a:xfrm>
            <a:off x="5600558" y="6411402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B0BD3-53FA-5A4B-BEC4-32599F23A1EC}" type="slidenum">
              <a:rPr lang="en-US" sz="1000" b="1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1000" b="1" i="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2834B2D-5622-0847-ACAE-03D9B151AAB3}"/>
              </a:ext>
            </a:extLst>
          </p:cNvPr>
          <p:cNvSpPr txBox="1">
            <a:spLocks/>
          </p:cNvSpPr>
          <p:nvPr userDrawn="1"/>
        </p:nvSpPr>
        <p:spPr>
          <a:xfrm>
            <a:off x="7669714" y="639183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12 June 2020</a:t>
            </a:r>
          </a:p>
        </p:txBody>
      </p:sp>
    </p:spTree>
    <p:extLst>
      <p:ext uri="{BB962C8B-B14F-4D97-AF65-F5344CB8AC3E}">
        <p14:creationId xmlns:p14="http://schemas.microsoft.com/office/powerpoint/2010/main" val="32354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iationweather.gov/" TargetMode="External"/><Relationship Id="rId7" Type="http://schemas.openxmlformats.org/officeDocument/2006/relationships/hyperlink" Target="http://www.youtube.com/" TargetMode="External"/><Relationship Id="rId2" Type="http://schemas.openxmlformats.org/officeDocument/2006/relationships/hyperlink" Target="https://training.fema.gov/i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ater.weather.gov/ahps/" TargetMode="External"/><Relationship Id="rId5" Type="http://schemas.openxmlformats.org/officeDocument/2006/relationships/hyperlink" Target="https://www.flightradar24.com/" TargetMode="External"/><Relationship Id="rId4" Type="http://schemas.openxmlformats.org/officeDocument/2006/relationships/hyperlink" Target="https://www.fireweatheravalanche.org/fir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frank.debros@gmail.com" TargetMode="External"/><Relationship Id="rId2" Type="http://schemas.openxmlformats.org/officeDocument/2006/relationships/hyperlink" Target="mailto:mzabetakis@nesa.cap.gov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edward.bos@orwgcap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cdBrS-vT2U?t=1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6CDC-FF80-2F4A-89F9-57C405F8B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F9BF4-838B-5F4B-8129-AC5E1146A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12 June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A3399-691A-B840-BFD4-8D81085C931C}"/>
              </a:ext>
            </a:extLst>
          </p:cNvPr>
          <p:cNvSpPr txBox="1"/>
          <p:nvPr/>
        </p:nvSpPr>
        <p:spPr>
          <a:xfrm>
            <a:off x="6758079" y="5709138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</a:rPr>
              <a:t>Presented as part of the Oregon Wing </a:t>
            </a:r>
          </a:p>
          <a:p>
            <a:pPr algn="r"/>
            <a:r>
              <a:rPr lang="en-US" dirty="0">
                <a:solidFill>
                  <a:srgbClr val="FFC000"/>
                </a:solidFill>
              </a:rPr>
              <a:t>Professional Development Workshop Series</a:t>
            </a:r>
          </a:p>
        </p:txBody>
      </p:sp>
    </p:spTree>
    <p:extLst>
      <p:ext uri="{BB962C8B-B14F-4D97-AF65-F5344CB8AC3E}">
        <p14:creationId xmlns:p14="http://schemas.microsoft.com/office/powerpoint/2010/main" val="342469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F305-9314-1148-B7A9-919320E1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CA517-7CD3-4D45-8FD7-B20C81F70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about THEIR wants and needs (you’re listening!)</a:t>
            </a:r>
          </a:p>
          <a:p>
            <a:r>
              <a:rPr lang="en-US" dirty="0"/>
              <a:t>Don’t inflict pain, solve it.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Ask what they know about CAP (Remember what they say!)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Identify what they are hoping to learn, or hoping to accomplish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Ask for permission to ask questions and/or brainstorm</a:t>
            </a:r>
          </a:p>
          <a:p>
            <a:pPr marL="1200150" lvl="2" indent="-342900"/>
            <a:r>
              <a:rPr lang="en-US" dirty="0"/>
              <a:t>“Would it be ok with you if I…”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Use questions to guide conversation to learn more about their needs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If appropriate, offer a solution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90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14932-BB9E-A24D-8231-CB3A355A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8AD8-028F-184A-B28B-7C73B845B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your solution (i.e., Aircrew Operations, Disaster Relief, Communications Capabilities, </a:t>
            </a:r>
            <a:r>
              <a:rPr lang="en-US" dirty="0" err="1"/>
              <a:t>etc</a:t>
            </a:r>
            <a:r>
              <a:rPr lang="en-US" dirty="0"/>
              <a:t>) makes sense, then seal the deal</a:t>
            </a:r>
          </a:p>
          <a:p>
            <a:r>
              <a:rPr lang="en-US" dirty="0"/>
              <a:t>Recall the up-front contract</a:t>
            </a:r>
          </a:p>
          <a:p>
            <a:r>
              <a:rPr lang="en-US" dirty="0"/>
              <a:t>Have the steps to move forward ready ahead of time</a:t>
            </a:r>
          </a:p>
          <a:p>
            <a:pPr lvl="1"/>
            <a:r>
              <a:rPr lang="en-US" dirty="0"/>
              <a:t>The Apple Store doesn’t freeze at the end of an interaction</a:t>
            </a:r>
          </a:p>
          <a:p>
            <a:pPr lvl="1"/>
            <a:r>
              <a:rPr lang="en-US" dirty="0"/>
              <a:t>They know their products, and they have a way to sell them to you then-and-there</a:t>
            </a:r>
          </a:p>
          <a:p>
            <a:pPr lvl="1"/>
            <a:r>
              <a:rPr lang="en-US" dirty="0"/>
              <a:t>They also are totally ok with you leaving without buying</a:t>
            </a:r>
          </a:p>
          <a:p>
            <a:r>
              <a:rPr lang="en-US" dirty="0"/>
              <a:t>Bottom-line, be </a:t>
            </a:r>
            <a:r>
              <a:rPr lang="en-US" u="sng" dirty="0"/>
              <a:t>ready</a:t>
            </a:r>
            <a:r>
              <a:rPr lang="en-US" dirty="0"/>
              <a:t> to close, but don’t </a:t>
            </a:r>
            <a:r>
              <a:rPr lang="en-US" u="sng" dirty="0"/>
              <a:t>force</a:t>
            </a:r>
            <a:r>
              <a:rPr lang="en-US" dirty="0"/>
              <a:t>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7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4CA9-DCF5-B84C-97AD-949C7EB4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675B7-1D88-7F48-9D05-8069637B1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You’ve had a successful interaction</a:t>
            </a:r>
          </a:p>
          <a:p>
            <a:pPr lvl="1"/>
            <a:r>
              <a:rPr lang="en-US" dirty="0"/>
              <a:t>They want to use CAP</a:t>
            </a:r>
          </a:p>
          <a:p>
            <a:pPr lvl="1"/>
            <a:r>
              <a:rPr lang="en-US" dirty="0"/>
              <a:t>They determined CAP wasn’t a good fit</a:t>
            </a:r>
          </a:p>
          <a:p>
            <a:endParaRPr lang="en-US" dirty="0"/>
          </a:p>
          <a:p>
            <a:r>
              <a:rPr lang="en-US" dirty="0"/>
              <a:t>Who else should we speak with?</a:t>
            </a:r>
          </a:p>
          <a:p>
            <a:pPr lvl="1"/>
            <a:r>
              <a:rPr lang="en-US" dirty="0"/>
              <a:t>Do you know someone else who can use our support?</a:t>
            </a:r>
          </a:p>
          <a:p>
            <a:endParaRPr lang="en-US" dirty="0"/>
          </a:p>
          <a:p>
            <a:r>
              <a:rPr lang="en-US" dirty="0"/>
              <a:t>Helps keep the tank full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0EF259-BC06-D440-8959-006699AAC65D}"/>
              </a:ext>
            </a:extLst>
          </p:cNvPr>
          <p:cNvGrpSpPr/>
          <p:nvPr/>
        </p:nvGrpSpPr>
        <p:grpSpPr>
          <a:xfrm>
            <a:off x="6224067" y="2981406"/>
            <a:ext cx="5186724" cy="665292"/>
            <a:chOff x="6224067" y="2981406"/>
            <a:chExt cx="5186724" cy="665292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52784B09-D734-1B46-93BB-8FF935A08595}"/>
                </a:ext>
              </a:extLst>
            </p:cNvPr>
            <p:cNvSpPr/>
            <p:nvPr/>
          </p:nvSpPr>
          <p:spPr>
            <a:xfrm>
              <a:off x="6224067" y="2981406"/>
              <a:ext cx="238205" cy="637774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9ECEFC-F7E2-9345-828F-D8573FC7E4CA}"/>
                </a:ext>
              </a:extLst>
            </p:cNvPr>
            <p:cNvSpPr txBox="1"/>
            <p:nvPr/>
          </p:nvSpPr>
          <p:spPr>
            <a:xfrm>
              <a:off x="6462273" y="3000367"/>
              <a:ext cx="4948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>
                  <a:solidFill>
                    <a:schemeClr val="accent2"/>
                  </a:solidFill>
                </a:rPr>
                <a:t>“I’ll think about it,” is not a good outcome.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You broke the up-front contract.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DEA3-0AD6-3041-9838-0065BD9B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Wrapping-Up &amp; Following-Up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51097-6905-FC4E-9EA8-47542086D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End interactions on a positive note</a:t>
            </a:r>
          </a:p>
          <a:p>
            <a:pPr lvl="1"/>
            <a:r>
              <a:rPr lang="en-US" dirty="0"/>
              <a:t>“We’re excited to have you observe our next SAREX!”</a:t>
            </a:r>
          </a:p>
          <a:p>
            <a:r>
              <a:rPr lang="en-US" dirty="0"/>
              <a:t>Keep doors open, don’t burn bridges</a:t>
            </a:r>
          </a:p>
          <a:p>
            <a:r>
              <a:rPr lang="en-US" dirty="0"/>
              <a:t>When appropriate, send a thank-you card, email, or calendar reminder</a:t>
            </a:r>
          </a:p>
          <a:p>
            <a:endParaRPr lang="en-US" dirty="0"/>
          </a:p>
          <a:p>
            <a:r>
              <a:rPr lang="en-US" dirty="0"/>
              <a:t>Realistically, there may be some ambiguous endings</a:t>
            </a:r>
          </a:p>
          <a:p>
            <a:pPr lvl="1"/>
            <a:r>
              <a:rPr lang="en-US" dirty="0"/>
              <a:t>Track your leads, prospects, and interactions with them</a:t>
            </a:r>
          </a:p>
          <a:p>
            <a:pPr lvl="1"/>
            <a:r>
              <a:rPr lang="en-US" dirty="0"/>
              <a:t>If someone says call back in 6 months, DO IT!</a:t>
            </a:r>
          </a:p>
          <a:p>
            <a:pPr lvl="1"/>
            <a:r>
              <a:rPr lang="en-US" dirty="0"/>
              <a:t>If someone says don’t call me again, keep track of them to prevent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91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E7A-D9ED-DE42-9001-A5B39652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E1209-2659-CA41-9BB6-3580917F8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isn’t just “Relationship Starting,” it’s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“Relationship Management”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Communicate naturally, be cool, be normal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Under-Promise and Over-Deliver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Our personnel have are volunteers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If you’re unrealistic, you’ll ruin the relationship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1 bad experience can ruin years of positive interactions</a:t>
            </a:r>
          </a:p>
        </p:txBody>
      </p:sp>
    </p:spTree>
    <p:extLst>
      <p:ext uri="{BB962C8B-B14F-4D97-AF65-F5344CB8AC3E}">
        <p14:creationId xmlns:p14="http://schemas.microsoft.com/office/powerpoint/2010/main" val="283402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A12D-A16F-9F47-8EE5-4202D9BFA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Tools &amp;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BB9E-F221-D04C-9F83-48C07485B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65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ED1E-5DD7-4849-B6E6-4EDBC445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0805C-39DD-D145-989F-8122093C44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eServices</a:t>
            </a:r>
            <a:r>
              <a:rPr lang="en-US" dirty="0"/>
              <a:t> </a:t>
            </a:r>
          </a:p>
          <a:p>
            <a:endParaRPr lang="en-US" dirty="0"/>
          </a:p>
          <a:p>
            <a:pPr lvl="1"/>
            <a:r>
              <a:rPr lang="en-US" dirty="0"/>
              <a:t>Operations Suite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Commander’s Dashboard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Reports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3FE3C-8119-1349-99CF-E22FDB95FC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WMIRS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Tracking Assets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Tracking Tracking Funds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Common Operating Picture (COP)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B1C156-3960-D047-A4EC-E384DCA3A00A}"/>
              </a:ext>
            </a:extLst>
          </p:cNvPr>
          <p:cNvSpPr/>
          <p:nvPr/>
        </p:nvSpPr>
        <p:spPr>
          <a:xfrm>
            <a:off x="4379840" y="5195705"/>
            <a:ext cx="3429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Let’s Look</a:t>
            </a:r>
          </a:p>
        </p:txBody>
      </p:sp>
    </p:spTree>
    <p:extLst>
      <p:ext uri="{BB962C8B-B14F-4D97-AF65-F5344CB8AC3E}">
        <p14:creationId xmlns:p14="http://schemas.microsoft.com/office/powerpoint/2010/main" val="40706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E00F-0FA6-A54E-9511-E6D20FF02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38588-C5AE-764E-B547-F8469F0725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FEMA Independent Study Courses</a:t>
            </a:r>
          </a:p>
          <a:p>
            <a:pPr lvl="1"/>
            <a:r>
              <a:rPr lang="en-US" dirty="0">
                <a:hlinkClick r:id="rId2"/>
              </a:rPr>
              <a:t>https://training.fema.gov/is/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Aviation Weather</a:t>
            </a:r>
          </a:p>
          <a:p>
            <a:pPr lvl="1"/>
            <a:r>
              <a:rPr lang="en-US" dirty="0">
                <a:hlinkClick r:id="rId3"/>
              </a:rPr>
              <a:t>https://www.aviationweather.gov/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Fire Weather &amp; Avalanche Center</a:t>
            </a:r>
          </a:p>
          <a:p>
            <a:pPr lvl="1"/>
            <a:r>
              <a:rPr lang="en-US" sz="1400" dirty="0">
                <a:hlinkClick r:id="rId4"/>
              </a:rPr>
              <a:t>https://www.fireweatheravalanche.org/fire/</a:t>
            </a: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EE08C-1A59-4B49-9934-AE5913F1B4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Real-Time Flight Tracking</a:t>
            </a:r>
          </a:p>
          <a:p>
            <a:pPr lvl="1"/>
            <a:r>
              <a:rPr lang="en-US" dirty="0">
                <a:hlinkClick r:id="rId5"/>
              </a:rPr>
              <a:t>https://www.flightradar24.com/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Flooding Forecasts</a:t>
            </a:r>
          </a:p>
          <a:p>
            <a:pPr lvl="1"/>
            <a:r>
              <a:rPr lang="en-US" dirty="0">
                <a:hlinkClick r:id="rId6"/>
              </a:rPr>
              <a:t>https://water.weather.gov/ahps/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All the Training!</a:t>
            </a:r>
          </a:p>
          <a:p>
            <a:pPr lvl="1"/>
            <a:r>
              <a:rPr lang="en-US" dirty="0">
                <a:hlinkClick r:id="rId7"/>
              </a:rPr>
              <a:t>www.youtube.com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388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DD9-4783-E746-93E6-FBB4C2966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Geographical Systems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162E8-D1AB-8443-AF3C-94D275A95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https://public-cap-</a:t>
            </a:r>
            <a:r>
              <a:rPr lang="en-US" sz="2000" dirty="0" err="1"/>
              <a:t>gis.hub.arcgis.com</a:t>
            </a:r>
            <a:r>
              <a:rPr lang="en-US" sz="2000" dirty="0"/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80F96-9822-674E-9C7E-2E717D532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25" y="301260"/>
            <a:ext cx="8150087" cy="4000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EC698-D4FD-2C4B-90BE-D41686C6BF56}"/>
              </a:ext>
            </a:extLst>
          </p:cNvPr>
          <p:cNvSpPr txBox="1"/>
          <p:nvPr/>
        </p:nvSpPr>
        <p:spPr>
          <a:xfrm>
            <a:off x="9980612" y="2410691"/>
            <a:ext cx="2089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Contact:</a:t>
            </a:r>
          </a:p>
          <a:p>
            <a:pPr algn="ctr"/>
            <a:endParaRPr lang="en-US" sz="2400" b="1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 err="1">
                <a:solidFill>
                  <a:srgbClr val="7030A0"/>
                </a:solidFill>
              </a:rPr>
              <a:t>gis@cap.gov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6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CE56E-80DF-4944-AA1A-1D51A9B6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72" y="3821782"/>
            <a:ext cx="3060583" cy="2621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0C40C0-A437-6143-A8AA-C5A5D7B6B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20" y="5205281"/>
            <a:ext cx="1285875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23B05-C239-B241-88DD-4F2673EEA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91" y="414469"/>
            <a:ext cx="2798967" cy="2547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6F94288-F140-A340-84C7-AE3232C4BE87}"/>
              </a:ext>
            </a:extLst>
          </p:cNvPr>
          <p:cNvGrpSpPr/>
          <p:nvPr/>
        </p:nvGrpSpPr>
        <p:grpSpPr>
          <a:xfrm>
            <a:off x="6167243" y="3735694"/>
            <a:ext cx="3759507" cy="2793924"/>
            <a:chOff x="4822995" y="3694225"/>
            <a:chExt cx="3759507" cy="2793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E9BD2D-54EB-094D-B4B9-F035ED0ED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0300" y="3694225"/>
              <a:ext cx="2872202" cy="2721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826DE0-0952-C649-8BF9-7FA986853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2995" y="5149447"/>
              <a:ext cx="1439104" cy="133870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21E739A-9D11-C643-B287-218A03E1D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363" y="414469"/>
            <a:ext cx="1104632" cy="7117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C09F99-1F9C-E048-BA78-0E9A6BDEFF33}"/>
              </a:ext>
            </a:extLst>
          </p:cNvPr>
          <p:cNvGrpSpPr/>
          <p:nvPr/>
        </p:nvGrpSpPr>
        <p:grpSpPr>
          <a:xfrm>
            <a:off x="3263912" y="1144501"/>
            <a:ext cx="4154244" cy="3165031"/>
            <a:chOff x="2397514" y="1174590"/>
            <a:chExt cx="4154244" cy="31650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92F906-8C40-BC46-8B61-9DF886ED7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7514" y="2440825"/>
              <a:ext cx="4154244" cy="18987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89B932-C330-6E4C-8EEB-D92253BAB07E}"/>
                </a:ext>
              </a:extLst>
            </p:cNvPr>
            <p:cNvSpPr txBox="1"/>
            <p:nvPr/>
          </p:nvSpPr>
          <p:spPr>
            <a:xfrm>
              <a:off x="3565091" y="1174590"/>
              <a:ext cx="1908330" cy="1217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/>
                <a:t>Statistical Data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Digital Elevation Model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Dispersion Model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Find Features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Elevation Change</a:t>
              </a:r>
            </a:p>
            <a:p>
              <a:r>
                <a:rPr lang="en-US" sz="1200" dirty="0"/>
                <a:t>Cellular Data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61C2B2-C835-9841-B3F6-C0F4219E56C2}"/>
              </a:ext>
            </a:extLst>
          </p:cNvPr>
          <p:cNvGrpSpPr/>
          <p:nvPr/>
        </p:nvGrpSpPr>
        <p:grpSpPr>
          <a:xfrm>
            <a:off x="7050918" y="227282"/>
            <a:ext cx="2904454" cy="2921634"/>
            <a:chOff x="5684455" y="414469"/>
            <a:chExt cx="2904454" cy="29216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3BD063-A965-E840-8133-3B48AC239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84455" y="414469"/>
              <a:ext cx="2898047" cy="26327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8C7E21-F82B-D64F-93D4-063707213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27628" y="2621487"/>
              <a:ext cx="1561281" cy="714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4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5AC3-79FA-A641-A9A7-7CD069C3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42308F-5C93-6747-97DB-63D89A8B0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984" y="2603502"/>
            <a:ext cx="2857063" cy="576262"/>
          </a:xfrm>
        </p:spPr>
        <p:txBody>
          <a:bodyPr/>
          <a:lstStyle/>
          <a:p>
            <a:pPr algn="ctr"/>
            <a:r>
              <a:rPr lang="en-US" dirty="0"/>
              <a:t>Maj Frank </a:t>
            </a:r>
            <a:r>
              <a:rPr lang="en-US" dirty="0" err="1"/>
              <a:t>deBros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557BC5-184B-BC40-A569-3190E105BEC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3" y="5735610"/>
            <a:ext cx="3141879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 ES Curriculum Developer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Rated ESO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787D62-6C52-8D42-B590-6A58CDC2E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000" dirty="0"/>
              <a:t>Maj Michael </a:t>
            </a:r>
            <a:r>
              <a:rPr lang="en-US" sz="2000" dirty="0" err="1"/>
              <a:t>Zabetakis</a:t>
            </a:r>
            <a:endParaRPr lang="en-US" sz="2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E7686C-1352-DA49-A398-2516D2BEF5A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5807527"/>
            <a:ext cx="3147009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NESA GSAR Deputy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Rated ESO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554B26-BD95-BA4B-AAD6-66B146038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329" y="2603499"/>
            <a:ext cx="3145730" cy="576262"/>
          </a:xfrm>
        </p:spPr>
        <p:txBody>
          <a:bodyPr/>
          <a:lstStyle/>
          <a:p>
            <a:pPr algn="ctr"/>
            <a:r>
              <a:rPr lang="en-US" dirty="0"/>
              <a:t>Lt Col Edward Bos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A3A38-3CC8-DF4B-BDC9-E9C3944692C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8329" y="5735608"/>
            <a:ext cx="3145536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ORWG/IG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Rated ESO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FE66FF-9329-8745-9C32-B230C0402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" r="28924" b="52811"/>
          <a:stretch/>
        </p:blipFill>
        <p:spPr>
          <a:xfrm>
            <a:off x="4851785" y="3250485"/>
            <a:ext cx="2468880" cy="2468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A534CB-B5DF-CA40-B94D-28534C445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53" t="22247" r="15121" b="30014"/>
          <a:stretch/>
        </p:blipFill>
        <p:spPr>
          <a:xfrm>
            <a:off x="8226657" y="3248483"/>
            <a:ext cx="2468880" cy="2470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37CAFA-E153-734E-A6DF-4E284B7E9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" t="1" r="63632" b="54861"/>
          <a:stretch/>
        </p:blipFill>
        <p:spPr>
          <a:xfrm>
            <a:off x="1507075" y="3250485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8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DD9-4783-E746-93E6-FBB4C2966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 Operations Situation Awareness Tool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162E8-D1AB-8443-AF3C-94D275A95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arcg.is</a:t>
            </a:r>
            <a:r>
              <a:rPr lang="en-US" sz="2000" dirty="0"/>
              <a:t>/1nvW4S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47033-9DFD-3D44-8D26-49798377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34" y="320602"/>
            <a:ext cx="8097078" cy="39515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7474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DD9-4783-E746-93E6-FBB4C2966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Sartopo.com</a:t>
            </a:r>
            <a:r>
              <a:rPr lang="en-US" dirty="0"/>
              <a:t> and Survey123 for mission operations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162E8-D1AB-8443-AF3C-94D275A95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9BF4F-E1AD-C448-B4E6-FF42788A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783" y="1923724"/>
            <a:ext cx="5738192" cy="28093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96CB3-52EF-7348-8EEE-97B0A9539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17" y="389573"/>
            <a:ext cx="5466522" cy="26919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93F6F4-8D3F-3644-92DB-A3E9965FE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372" y="1686844"/>
            <a:ext cx="3136103" cy="15077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01586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89D9E-3B5C-4D4E-A657-976A9F08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Ground Photos of Damaged Structures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12A8A-68EC-8847-B954-05B8965F9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9A240-2C15-AD4F-970B-6F460798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6" y="118990"/>
            <a:ext cx="6238389" cy="3572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92AAEE-6248-A34C-B45D-3075A1F2B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163" y="1551659"/>
            <a:ext cx="7363709" cy="35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49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DD9-4783-E746-93E6-FBB4C2966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162E8-D1AB-8443-AF3C-94D275A95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90C59-9341-C245-ABC4-AB94CE43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68" y="348171"/>
            <a:ext cx="5846974" cy="2841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2A35E1-4B1C-3647-BA02-1F71D75B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722" y="2004200"/>
            <a:ext cx="5846974" cy="28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36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29213A-69EA-3D42-8FFD-42AD0BC9F411}"/>
              </a:ext>
            </a:extLst>
          </p:cNvPr>
          <p:cNvSpPr/>
          <p:nvPr/>
        </p:nvSpPr>
        <p:spPr>
          <a:xfrm>
            <a:off x="1092459" y="754333"/>
            <a:ext cx="5150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you know?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E4C62-5434-3A48-9693-DD9876CB71DD}"/>
              </a:ext>
            </a:extLst>
          </p:cNvPr>
          <p:cNvSpPr txBox="1"/>
          <p:nvPr/>
        </p:nvSpPr>
        <p:spPr>
          <a:xfrm>
            <a:off x="1129550" y="1913324"/>
            <a:ext cx="47179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Japan, broken objects are often repaired with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gold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dirty="0"/>
              <a:t>The flaw is seen as a unique piece of the object’s history which adds to its beauty.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5C70E-C0D3-7F49-A2FC-93F4AD88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960" y="2318010"/>
            <a:ext cx="4414637" cy="32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26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FEAE-0E59-DB44-92F5-B9A25FD20F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 Training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5F618-11E4-394B-90DB-4ADB50B412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21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FEAE-0E59-DB44-92F5-B9A25FD2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Training System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7889E-EB91-3A41-9219-C06C96F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A0D98-2E80-C648-BB15-092713F6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5529">
            <a:off x="6302587" y="1095779"/>
            <a:ext cx="2286000" cy="2930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014B5-0DC6-4D4A-8A9F-D1E13AC19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0854">
            <a:off x="7661142" y="2238436"/>
            <a:ext cx="2286000" cy="2957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CF742-90AD-634D-81AB-BA59EBDA8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3374">
            <a:off x="8594167" y="3549250"/>
            <a:ext cx="2286000" cy="295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6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C644-BEA6-3A43-BAE3-36B18E7F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DD731-CDE0-534E-9C9C-B05B977E2A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Specialty Qualification Training Record (SQTR)</a:t>
            </a:r>
          </a:p>
          <a:p>
            <a:endParaRPr lang="en-US" dirty="0"/>
          </a:p>
          <a:p>
            <a:r>
              <a:rPr lang="en-US" dirty="0"/>
              <a:t>Task Guides</a:t>
            </a:r>
          </a:p>
          <a:p>
            <a:pPr lvl="1"/>
            <a:r>
              <a:rPr lang="en-US" dirty="0"/>
              <a:t>Discrete Skills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Performance</a:t>
            </a:r>
          </a:p>
          <a:p>
            <a:pPr lvl="2"/>
            <a:r>
              <a:rPr lang="en-US" dirty="0"/>
              <a:t>Field Checklists</a:t>
            </a:r>
          </a:p>
          <a:p>
            <a:pPr lvl="1"/>
            <a:r>
              <a:rPr lang="en-US" dirty="0"/>
              <a:t>Evaluation Criteria</a:t>
            </a:r>
          </a:p>
          <a:p>
            <a:pPr lvl="2"/>
            <a:r>
              <a:rPr lang="en-US" dirty="0"/>
              <a:t>Pass/Fail (Pass All Steps)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2FD57-8A4E-5F40-A568-EBABA7FC64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Qualified Evaluator</a:t>
            </a:r>
          </a:p>
          <a:p>
            <a:pPr lvl="1"/>
            <a:r>
              <a:rPr lang="en-US" dirty="0"/>
              <a:t>Different from Instructor (Optimal)</a:t>
            </a:r>
          </a:p>
          <a:p>
            <a:pPr lvl="1"/>
            <a:r>
              <a:rPr lang="en-US" dirty="0"/>
              <a:t>Tracked in </a:t>
            </a:r>
            <a:r>
              <a:rPr lang="en-US" dirty="0" err="1"/>
              <a:t>eServices</a:t>
            </a:r>
            <a:endParaRPr lang="en-US" dirty="0"/>
          </a:p>
          <a:p>
            <a:pPr lvl="2"/>
            <a:r>
              <a:rPr lang="en-US" dirty="0"/>
              <a:t>Trainee or Evaluator can input</a:t>
            </a:r>
          </a:p>
          <a:p>
            <a:endParaRPr lang="en-US" dirty="0"/>
          </a:p>
          <a:p>
            <a:r>
              <a:rPr lang="en-US" dirty="0"/>
              <a:t>Reference Texts</a:t>
            </a:r>
          </a:p>
          <a:p>
            <a:pPr lvl="1"/>
            <a:r>
              <a:rPr lang="en-US" dirty="0"/>
              <a:t>Expanded &amp; Detailed Information</a:t>
            </a:r>
          </a:p>
          <a:p>
            <a:pPr lvl="1"/>
            <a:endParaRPr lang="en-US" dirty="0"/>
          </a:p>
          <a:p>
            <a:r>
              <a:rPr lang="en-US" dirty="0"/>
              <a:t>NESA.CAP.GOV</a:t>
            </a:r>
          </a:p>
        </p:txBody>
      </p:sp>
    </p:spTree>
    <p:extLst>
      <p:ext uri="{BB962C8B-B14F-4D97-AF65-F5344CB8AC3E}">
        <p14:creationId xmlns:p14="http://schemas.microsoft.com/office/powerpoint/2010/main" val="3690995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FEAE-0E59-DB44-92F5-B9A25FD2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 Training Event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7889E-EB91-3A41-9219-C06C96F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E7309B-69B8-D44B-A535-EEB90E61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960" y="2259533"/>
            <a:ext cx="4144736" cy="36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5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8020-93E6-6E4A-9808-246340D9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6DD41-717D-7044-AA6A-C10E5CBC76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Talk to your members</a:t>
            </a:r>
          </a:p>
          <a:p>
            <a:endParaRPr lang="en-US" dirty="0"/>
          </a:p>
          <a:p>
            <a:r>
              <a:rPr lang="en-US" dirty="0"/>
              <a:t>Talk to neighboring squadrons</a:t>
            </a:r>
          </a:p>
          <a:p>
            <a:endParaRPr lang="en-US" dirty="0"/>
          </a:p>
          <a:p>
            <a:r>
              <a:rPr lang="en-US" dirty="0"/>
              <a:t>Identify tasks</a:t>
            </a:r>
          </a:p>
          <a:p>
            <a:endParaRPr lang="en-US" dirty="0"/>
          </a:p>
          <a:p>
            <a:r>
              <a:rPr lang="en-US" dirty="0"/>
              <a:t>Identify cadre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52EDC-577B-0A4B-BCCB-0DBB56665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location</a:t>
            </a:r>
          </a:p>
          <a:p>
            <a:endParaRPr lang="en-US" dirty="0"/>
          </a:p>
          <a:p>
            <a:r>
              <a:rPr lang="en-US" dirty="0"/>
              <a:t>Identify resources</a:t>
            </a:r>
          </a:p>
          <a:p>
            <a:endParaRPr lang="en-US" dirty="0"/>
          </a:p>
          <a:p>
            <a:r>
              <a:rPr lang="en-US" dirty="0"/>
              <a:t>Have a plan</a:t>
            </a:r>
          </a:p>
          <a:p>
            <a:endParaRPr lang="en-US" dirty="0"/>
          </a:p>
          <a:p>
            <a:r>
              <a:rPr lang="en-US" dirty="0"/>
              <a:t>Get permission from higher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0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D0D9-E31D-CB45-A42F-A371D0B5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8491-5F5B-2A48-AB35-03BEEC1F8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3CFE4-0FB7-704B-8177-0C6D8FEDB11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Specialty Track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Integration Across Echelons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A8C96-7E84-D945-A684-05CD09032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Week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DA08D-AE64-6B42-A983-9E39DCCB3CA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Relationship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Tools &amp;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Online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Services Training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D7A429-3FF3-BC45-8E0D-BA5CB4182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DF7E13-7419-514A-931C-09762A223ED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 Training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Services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Roundtable Discussion</a:t>
            </a:r>
          </a:p>
          <a:p>
            <a:endParaRPr lang="en-US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466E55E9-F9B5-5942-9177-454D34ECAB2F}"/>
              </a:ext>
            </a:extLst>
          </p:cNvPr>
          <p:cNvSpPr/>
          <p:nvPr/>
        </p:nvSpPr>
        <p:spPr>
          <a:xfrm>
            <a:off x="5383413" y="2156098"/>
            <a:ext cx="1157681" cy="548197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268FA-074D-2848-B092-9BBC02C40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the task(s)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9FBD-F0BF-E847-9630-455B03096E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Identify the tasks you want to cover</a:t>
            </a:r>
          </a:p>
          <a:p>
            <a:pPr lvl="1"/>
            <a:r>
              <a:rPr lang="en-US" dirty="0"/>
              <a:t>What task(s) do people need/want?</a:t>
            </a:r>
          </a:p>
          <a:p>
            <a:pPr lvl="1"/>
            <a:r>
              <a:rPr lang="en-US" dirty="0"/>
              <a:t>What instructors do you have?</a:t>
            </a:r>
          </a:p>
          <a:p>
            <a:pPr lvl="1"/>
            <a:r>
              <a:rPr lang="en-US" dirty="0"/>
              <a:t>Can you get the resources?</a:t>
            </a:r>
          </a:p>
          <a:p>
            <a:pPr lvl="1"/>
            <a:r>
              <a:rPr lang="en-US" dirty="0"/>
              <a:t>What other training has been done/will be done?</a:t>
            </a:r>
          </a:p>
          <a:p>
            <a:r>
              <a:rPr lang="en-US" dirty="0"/>
              <a:t>Study the task guide/reference text</a:t>
            </a:r>
          </a:p>
          <a:p>
            <a:pPr lvl="1"/>
            <a:r>
              <a:rPr lang="en-US" dirty="0"/>
              <a:t>Know evaluation requirements</a:t>
            </a:r>
          </a:p>
          <a:p>
            <a:pPr lvl="1"/>
            <a:r>
              <a:rPr lang="en-US" dirty="0"/>
              <a:t>Know resources needed</a:t>
            </a:r>
          </a:p>
          <a:p>
            <a:pPr lvl="1"/>
            <a:r>
              <a:rPr lang="en-US" dirty="0"/>
              <a:t>Talk to trained members for advice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A5293-150C-3F4E-B364-E56D0F4727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 NOT OVERCOMMIT!</a:t>
            </a:r>
          </a:p>
          <a:p>
            <a:pPr lvl="1"/>
            <a:r>
              <a:rPr lang="en-US" dirty="0"/>
              <a:t>It will always take more time/resources than you think</a:t>
            </a:r>
          </a:p>
          <a:p>
            <a:pPr lvl="1"/>
            <a:r>
              <a:rPr lang="en-US" dirty="0"/>
              <a:t>If you can only do one small task, that’s OK!</a:t>
            </a:r>
          </a:p>
        </p:txBody>
      </p:sp>
    </p:spTree>
    <p:extLst>
      <p:ext uri="{BB962C8B-B14F-4D97-AF65-F5344CB8AC3E}">
        <p14:creationId xmlns:p14="http://schemas.microsoft.com/office/powerpoint/2010/main" val="1275227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8020-93E6-6E4A-9808-246340D9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 cadre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6DD41-717D-7044-AA6A-C10E5CBC76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Talk to trained members within your squadron/neighboring squadrons</a:t>
            </a:r>
          </a:p>
          <a:p>
            <a:endParaRPr lang="en-US" dirty="0"/>
          </a:p>
          <a:p>
            <a:r>
              <a:rPr lang="en-US" dirty="0"/>
              <a:t>Attend group/wing ES training to network</a:t>
            </a:r>
          </a:p>
          <a:p>
            <a:endParaRPr lang="en-US" dirty="0"/>
          </a:p>
          <a:p>
            <a:r>
              <a:rPr lang="en-US" dirty="0"/>
              <a:t>Talk to group/wing ES staff for help identifying members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52EDC-577B-0A4B-BCCB-0DBB56665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Ensure members are trained/qualified for what you want to train</a:t>
            </a:r>
          </a:p>
          <a:p>
            <a:endParaRPr lang="en-US" dirty="0"/>
          </a:p>
          <a:p>
            <a:r>
              <a:rPr lang="en-US" dirty="0"/>
              <a:t>Ensure you account for CPP</a:t>
            </a:r>
          </a:p>
          <a:p>
            <a:endParaRPr lang="en-US" dirty="0"/>
          </a:p>
          <a:p>
            <a:r>
              <a:rPr lang="en-US" dirty="0"/>
              <a:t>Ask very nicely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13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8020-93E6-6E4A-9808-246340D9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6DD41-717D-7044-AA6A-C10E5CBC76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Know what kind of space your task(s) require</a:t>
            </a:r>
          </a:p>
          <a:p>
            <a:endParaRPr lang="en-US" dirty="0"/>
          </a:p>
          <a:p>
            <a:r>
              <a:rPr lang="en-US" dirty="0"/>
              <a:t>Talk to squadrons with large footprints</a:t>
            </a:r>
          </a:p>
          <a:p>
            <a:endParaRPr lang="en-US" dirty="0"/>
          </a:p>
          <a:p>
            <a:r>
              <a:rPr lang="en-US" dirty="0"/>
              <a:t>Public parks/campgrounds</a:t>
            </a:r>
          </a:p>
          <a:p>
            <a:endParaRPr lang="en-US" dirty="0"/>
          </a:p>
          <a:p>
            <a:r>
              <a:rPr lang="en-US" dirty="0"/>
              <a:t>Member “connections” (teacher at a school, conference rooms at work, sports coach, etc.)</a:t>
            </a:r>
          </a:p>
          <a:p>
            <a:endParaRPr lang="en-US" dirty="0"/>
          </a:p>
          <a:p>
            <a:r>
              <a:rPr lang="en-US" dirty="0"/>
              <a:t>MAKE SURE YOU HAVE PERMISSION!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52EDC-577B-0A4B-BCCB-0DBB56665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Make sure the location is safe for the applicable tasks</a:t>
            </a:r>
          </a:p>
          <a:p>
            <a:endParaRPr lang="en-US" dirty="0"/>
          </a:p>
          <a:p>
            <a:r>
              <a:rPr lang="en-US" dirty="0"/>
              <a:t>Consider</a:t>
            </a:r>
          </a:p>
          <a:p>
            <a:pPr lvl="1"/>
            <a:r>
              <a:rPr lang="en-US" dirty="0"/>
              <a:t>Bathrooms</a:t>
            </a:r>
          </a:p>
          <a:p>
            <a:pPr lvl="1"/>
            <a:r>
              <a:rPr lang="en-US" dirty="0"/>
              <a:t>Parking</a:t>
            </a:r>
          </a:p>
          <a:p>
            <a:pPr lvl="1"/>
            <a:r>
              <a:rPr lang="en-US" dirty="0"/>
              <a:t>Access to food</a:t>
            </a:r>
          </a:p>
          <a:p>
            <a:pPr lvl="1"/>
            <a:r>
              <a:rPr lang="en-US" dirty="0"/>
              <a:t>Shelter from weather</a:t>
            </a:r>
          </a:p>
          <a:p>
            <a:pPr lvl="1"/>
            <a:r>
              <a:rPr lang="en-US" dirty="0"/>
              <a:t>Table space</a:t>
            </a:r>
          </a:p>
          <a:p>
            <a:pPr lvl="1"/>
            <a:r>
              <a:rPr lang="en-US" dirty="0"/>
              <a:t>Sufficient open space for practical tasks</a:t>
            </a:r>
          </a:p>
          <a:p>
            <a:pPr lvl="1"/>
            <a:r>
              <a:rPr lang="en-US" dirty="0"/>
              <a:t>“Optics”</a:t>
            </a:r>
          </a:p>
        </p:txBody>
      </p:sp>
    </p:spTree>
    <p:extLst>
      <p:ext uri="{BB962C8B-B14F-4D97-AF65-F5344CB8AC3E}">
        <p14:creationId xmlns:p14="http://schemas.microsoft.com/office/powerpoint/2010/main" val="3882319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F473-755F-D74A-AAD9-6768FC03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2E48D-FDF1-4D49-B3F2-35E3C1B6D5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task guide as reference</a:t>
            </a:r>
          </a:p>
          <a:p>
            <a:endParaRPr lang="en-US" dirty="0"/>
          </a:p>
          <a:p>
            <a:r>
              <a:rPr lang="en-US" dirty="0"/>
              <a:t>Wing ES might have access to equipment that you need</a:t>
            </a:r>
          </a:p>
          <a:p>
            <a:endParaRPr lang="en-US" dirty="0"/>
          </a:p>
          <a:p>
            <a:r>
              <a:rPr lang="en-US" dirty="0"/>
              <a:t>Talk to other members/group/wing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2A7CA-6E6E-4840-88FD-2B11010FFA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may cost money</a:t>
            </a:r>
          </a:p>
          <a:p>
            <a:endParaRPr lang="en-US" dirty="0"/>
          </a:p>
          <a:p>
            <a:pPr lvl="1"/>
            <a:r>
              <a:rPr lang="en-US" dirty="0"/>
              <a:t>Distribute amongst cadre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Distribute amongst attendees</a:t>
            </a:r>
          </a:p>
        </p:txBody>
      </p:sp>
    </p:spTree>
    <p:extLst>
      <p:ext uri="{BB962C8B-B14F-4D97-AF65-F5344CB8AC3E}">
        <p14:creationId xmlns:p14="http://schemas.microsoft.com/office/powerpoint/2010/main" val="2495784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DFCD-E5B4-474B-99C9-D0487203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a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444B6-09E7-F94C-9854-4C188CCF77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a schedule (and stick to it!)</a:t>
            </a:r>
          </a:p>
          <a:p>
            <a:pPr lvl="1"/>
            <a:r>
              <a:rPr lang="en-US" dirty="0"/>
              <a:t>Plan breaks</a:t>
            </a:r>
          </a:p>
          <a:p>
            <a:pPr lvl="1"/>
            <a:endParaRPr lang="en-US" dirty="0"/>
          </a:p>
          <a:p>
            <a:r>
              <a:rPr lang="en-US" dirty="0"/>
              <a:t>Consider what to do if a lot (or not many) people show 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12A25-D3E7-CC4A-9241-B89B0A03FA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 meals </a:t>
            </a:r>
          </a:p>
          <a:p>
            <a:pPr lvl="1"/>
            <a:r>
              <a:rPr lang="en-US" dirty="0"/>
              <a:t>Is it more efficient to ”cater”?</a:t>
            </a:r>
          </a:p>
          <a:p>
            <a:endParaRPr lang="en-US" dirty="0"/>
          </a:p>
          <a:p>
            <a:r>
              <a:rPr lang="en-US" dirty="0"/>
              <a:t>Consider lodging for overnight training</a:t>
            </a:r>
          </a:p>
          <a:p>
            <a:pPr lvl="1"/>
            <a:r>
              <a:rPr lang="en-US" dirty="0"/>
              <a:t>This adds exponential complexity</a:t>
            </a:r>
          </a:p>
          <a:p>
            <a:pPr lvl="1"/>
            <a:r>
              <a:rPr lang="en-US" dirty="0"/>
              <a:t>Now you REALLY need to account for CPP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11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A3E1-E85E-1142-9986-95F5FE47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3DE35-C0C5-7942-BE99-0A36F70A9A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Stick to the plan as much as you can</a:t>
            </a:r>
          </a:p>
          <a:p>
            <a:endParaRPr lang="en-US" dirty="0"/>
          </a:p>
          <a:p>
            <a:r>
              <a:rPr lang="en-US" dirty="0"/>
              <a:t>Be flexible when you can’t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rgbClr val="D53DD0"/>
                </a:solidFill>
              </a:rPr>
              <a:t>"No plan of operations extends with certainty beyond the first encounter with the enemy's main strength "</a:t>
            </a:r>
          </a:p>
          <a:p>
            <a:pPr marL="0" indent="0" algn="r">
              <a:buNone/>
            </a:pPr>
            <a:r>
              <a:rPr lang="en-US" i="1" dirty="0">
                <a:solidFill>
                  <a:srgbClr val="D53DD0"/>
                </a:solidFill>
              </a:rPr>
              <a:t>- </a:t>
            </a:r>
            <a:r>
              <a:rPr lang="en-US" dirty="0">
                <a:solidFill>
                  <a:srgbClr val="D53DD0"/>
                </a:solidFill>
              </a:rPr>
              <a:t>Helmuth von Moltke the Elder</a:t>
            </a:r>
          </a:p>
          <a:p>
            <a:pPr marL="0" indent="0" algn="r">
              <a:buNone/>
            </a:pPr>
            <a:endParaRPr lang="en-US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1B90B-5C45-B54D-B356-5534C00A78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Make sure people get credit</a:t>
            </a:r>
          </a:p>
          <a:p>
            <a:pPr lvl="1"/>
            <a:r>
              <a:rPr lang="en-US" dirty="0"/>
              <a:t>Complete participation letters</a:t>
            </a:r>
          </a:p>
          <a:p>
            <a:pPr lvl="1"/>
            <a:r>
              <a:rPr lang="en-US" dirty="0"/>
              <a:t>Complete SQTR updates</a:t>
            </a:r>
          </a:p>
          <a:p>
            <a:pPr lvl="1"/>
            <a:endParaRPr lang="en-US" dirty="0"/>
          </a:p>
          <a:p>
            <a:r>
              <a:rPr lang="en-US" dirty="0"/>
              <a:t>Have fun!</a:t>
            </a:r>
          </a:p>
          <a:p>
            <a:pPr lvl="1"/>
            <a:r>
              <a:rPr lang="en-US" dirty="0"/>
              <a:t>This is what gets people to come back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rgbClr val="FFC000"/>
                </a:solidFill>
              </a:rPr>
              <a:t>"Semper Gumby</a:t>
            </a:r>
            <a:r>
              <a:rPr lang="en-US" i="1" dirty="0">
                <a:solidFill>
                  <a:srgbClr val="D53DD0"/>
                </a:solidFill>
              </a:rPr>
              <a:t> </a:t>
            </a:r>
            <a:r>
              <a:rPr lang="en-US" i="1" dirty="0">
                <a:solidFill>
                  <a:srgbClr val="FFC000"/>
                </a:solidFill>
              </a:rPr>
              <a:t>"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FFC000"/>
                </a:solidFill>
              </a:rPr>
              <a:t>- Unknown, but Awesome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56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DFF8-B81D-2F40-9788-0F793B3B0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on Tabletop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ACFC0-8167-4E4F-BAFF-668D446D6D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Useful for foul-weather, end of fiscal year, or other limiting factors</a:t>
            </a:r>
          </a:p>
          <a:p>
            <a:endParaRPr lang="en-US" dirty="0"/>
          </a:p>
          <a:p>
            <a:r>
              <a:rPr lang="en-US" dirty="0"/>
              <a:t>Take it Seriously</a:t>
            </a:r>
          </a:p>
          <a:p>
            <a:pPr lvl="1"/>
            <a:r>
              <a:rPr lang="en-US" dirty="0"/>
              <a:t>Train HARDER than you expect to fight</a:t>
            </a:r>
          </a:p>
          <a:p>
            <a:pPr lvl="1"/>
            <a:r>
              <a:rPr lang="en-US" dirty="0"/>
              <a:t>Incorporate new personnel</a:t>
            </a:r>
          </a:p>
          <a:p>
            <a:pPr lvl="1"/>
            <a:r>
              <a:rPr lang="en-US" dirty="0"/>
              <a:t>Stakes are lower (not burning AVGAS), so take appropriate risks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B53EF-17F4-C149-B4B4-1A178CA16E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Have a dedicated “White Cell”</a:t>
            </a:r>
          </a:p>
          <a:p>
            <a:pPr lvl="1"/>
            <a:r>
              <a:rPr lang="en-US" dirty="0"/>
              <a:t>Observations</a:t>
            </a:r>
          </a:p>
          <a:p>
            <a:pPr lvl="1"/>
            <a:r>
              <a:rPr lang="en-US" dirty="0"/>
              <a:t>Exercise Injects</a:t>
            </a:r>
          </a:p>
          <a:p>
            <a:pPr lvl="1"/>
            <a:r>
              <a:rPr lang="en-US" dirty="0"/>
              <a:t>Feedback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794CD-F681-B043-808F-002B5940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835" y="4096497"/>
            <a:ext cx="3737880" cy="25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9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3484-2D89-2847-B452-B739AB03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F24F3-6FF4-934E-AD33-CD757E275E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Relationship Management</a:t>
            </a:r>
          </a:p>
          <a:p>
            <a:r>
              <a:rPr lang="en-US" dirty="0"/>
              <a:t>Tools &amp; Resources</a:t>
            </a:r>
          </a:p>
          <a:p>
            <a:r>
              <a:rPr lang="en-US" dirty="0"/>
              <a:t>ES Training Overview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 3 continues on 19 June 2020</a:t>
            </a:r>
          </a:p>
          <a:p>
            <a:pPr lvl="1"/>
            <a:r>
              <a:rPr lang="en-US" dirty="0"/>
              <a:t>2100 - 2230 </a:t>
            </a:r>
            <a:r>
              <a:rPr lang="en-US" dirty="0" err="1"/>
              <a:t>hrs</a:t>
            </a:r>
            <a:r>
              <a:rPr lang="en-US" dirty="0"/>
              <a:t> EDT </a:t>
            </a:r>
          </a:p>
          <a:p>
            <a:pPr lvl="1"/>
            <a:r>
              <a:rPr lang="en-US" dirty="0"/>
              <a:t>1800 - 1930 </a:t>
            </a:r>
            <a:r>
              <a:rPr lang="en-US" dirty="0" err="1"/>
              <a:t>hrs</a:t>
            </a:r>
            <a:r>
              <a:rPr lang="en-US" dirty="0"/>
              <a:t> PDT</a:t>
            </a:r>
          </a:p>
          <a:p>
            <a:pPr lvl="1"/>
            <a:r>
              <a:rPr lang="en-US" dirty="0"/>
              <a:t>0100 - 0230 </a:t>
            </a:r>
            <a:r>
              <a:rPr lang="en-US" dirty="0" err="1"/>
              <a:t>hrs</a:t>
            </a:r>
            <a:r>
              <a:rPr lang="en-US" dirty="0"/>
              <a:t> UTC (20 June 2020)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39F65-8B40-8945-89D3-CD94A42B65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Until then, if you have further questions: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mzabetakis@nesa.cap.gov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frank.debros@gmail.com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edward.bos@orwgcap.org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9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0E70-4B6B-3746-85D4-F872A5E4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so Far?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9B9D3-4D6B-8B41-84FC-B89911B50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28"/>
          <a:stretch/>
        </p:blipFill>
        <p:spPr>
          <a:xfrm>
            <a:off x="4060932" y="2474524"/>
            <a:ext cx="4070136" cy="36067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908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0072-6795-9346-B45C-7A0B78B64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Relationship Management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3FDCF-D873-5C48-BFEB-809A213CE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5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DF0D-D910-A242-B005-A2DDA7C0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Discuss Fundamentals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09900-1641-194C-82D8-522357DF14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</a:t>
            </a:r>
          </a:p>
          <a:p>
            <a:pPr lvl="1"/>
            <a:r>
              <a:rPr lang="en-US" dirty="0"/>
              <a:t>Covered in Previous Session</a:t>
            </a:r>
          </a:p>
          <a:p>
            <a:pPr lvl="1"/>
            <a:endParaRPr lang="en-US" dirty="0"/>
          </a:p>
          <a:p>
            <a:r>
              <a:rPr lang="en-US" dirty="0"/>
              <a:t>Prospecting </a:t>
            </a:r>
          </a:p>
          <a:p>
            <a:pPr lvl="1"/>
            <a:r>
              <a:rPr lang="en-US" dirty="0"/>
              <a:t>Primary SAR/DR Organizations</a:t>
            </a:r>
          </a:p>
          <a:p>
            <a:pPr lvl="1"/>
            <a:r>
              <a:rPr lang="en-US" dirty="0"/>
              <a:t>Secondary SAR/DR Organizations</a:t>
            </a:r>
          </a:p>
          <a:p>
            <a:pPr lvl="1"/>
            <a:r>
              <a:rPr lang="en-US" dirty="0"/>
              <a:t>Customers</a:t>
            </a:r>
          </a:p>
          <a:p>
            <a:pPr lvl="2"/>
            <a:r>
              <a:rPr lang="en-US" dirty="0"/>
              <a:t>CAP By-Laws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1A837-B823-E347-B41C-E1127E988F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Steps to Initiating a Relationship</a:t>
            </a:r>
          </a:p>
          <a:p>
            <a:pPr lvl="1"/>
            <a:r>
              <a:rPr lang="en-US" dirty="0"/>
              <a:t>Approach</a:t>
            </a:r>
          </a:p>
          <a:p>
            <a:pPr lvl="1"/>
            <a:r>
              <a:rPr lang="en-US" dirty="0"/>
              <a:t>Up-Front Contracts</a:t>
            </a:r>
          </a:p>
          <a:p>
            <a:pPr lvl="1"/>
            <a:r>
              <a:rPr lang="en-US" dirty="0"/>
              <a:t>Pain Points</a:t>
            </a:r>
          </a:p>
          <a:p>
            <a:pPr lvl="1"/>
            <a:r>
              <a:rPr lang="en-US" dirty="0"/>
              <a:t>The Close</a:t>
            </a:r>
          </a:p>
          <a:p>
            <a:pPr lvl="1"/>
            <a:r>
              <a:rPr lang="en-US" dirty="0"/>
              <a:t>Leveraging Networks</a:t>
            </a:r>
          </a:p>
          <a:p>
            <a:pPr lvl="1"/>
            <a:r>
              <a:rPr lang="en-US" dirty="0"/>
              <a:t>Follow-Up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F8D67-3D4F-8C49-AF44-C6AEF9D2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Range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AC96DD-62D8-244F-8B76-4BFA0324EF1C}"/>
              </a:ext>
            </a:extLst>
          </p:cNvPr>
          <p:cNvGrpSpPr/>
          <p:nvPr/>
        </p:nvGrpSpPr>
        <p:grpSpPr>
          <a:xfrm>
            <a:off x="199272" y="2328262"/>
            <a:ext cx="2631013" cy="4027306"/>
            <a:chOff x="199272" y="2328262"/>
            <a:chExt cx="2631013" cy="40273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3DC3AF-CF8A-A243-8DDE-D4193E28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272" y="2328262"/>
              <a:ext cx="2631013" cy="328876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3859C7-BDFB-9049-984B-CABA7ED39C67}"/>
                </a:ext>
              </a:extLst>
            </p:cNvPr>
            <p:cNvSpPr txBox="1"/>
            <p:nvPr/>
          </p:nvSpPr>
          <p:spPr>
            <a:xfrm>
              <a:off x="935933" y="5709237"/>
              <a:ext cx="11576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ICBM</a:t>
              </a:r>
            </a:p>
            <a:p>
              <a:pPr algn="ctr"/>
              <a:r>
                <a:rPr lang="en-US" dirty="0"/>
                <a:t>5,500 km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5D8AA-CD33-1A41-AFD2-E56E4BA5906B}"/>
              </a:ext>
            </a:extLst>
          </p:cNvPr>
          <p:cNvGrpSpPr/>
          <p:nvPr/>
        </p:nvGrpSpPr>
        <p:grpSpPr>
          <a:xfrm>
            <a:off x="6125667" y="2543414"/>
            <a:ext cx="2873829" cy="3673840"/>
            <a:chOff x="2830285" y="2681727"/>
            <a:chExt cx="2873829" cy="367384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D32B9A-1F72-9B41-9B7E-9E728BFE9356}"/>
                </a:ext>
              </a:extLst>
            </p:cNvPr>
            <p:cNvGrpSpPr/>
            <p:nvPr/>
          </p:nvGrpSpPr>
          <p:grpSpPr>
            <a:xfrm>
              <a:off x="2830285" y="2681727"/>
              <a:ext cx="2873829" cy="2720148"/>
              <a:chOff x="2643953" y="2612570"/>
              <a:chExt cx="2873829" cy="272014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2E41259-20E2-6349-89D3-1D88602F2324}"/>
                  </a:ext>
                </a:extLst>
              </p:cNvPr>
              <p:cNvSpPr/>
              <p:nvPr/>
            </p:nvSpPr>
            <p:spPr>
              <a:xfrm>
                <a:off x="2643953" y="2612570"/>
                <a:ext cx="2873829" cy="2720148"/>
              </a:xfrm>
              <a:prstGeom prst="ellipse">
                <a:avLst/>
              </a:prstGeom>
              <a:effectLst>
                <a:softEdge rad="63500"/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8890BD-2B49-6F48-991D-8FC69D4EB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39811" y1="6333" x2="25094" y2="9667"/>
                            <a14:foregroundMark x1="88491" y1="91333" x2="58302" y2="81333"/>
                            <a14:foregroundMark x1="92264" y1="89333" x2="86226" y2="7666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64713" y="3529213"/>
                <a:ext cx="2032310" cy="1150364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237884-9011-E64A-B5FF-9FC1CAFD78CB}"/>
                </a:ext>
              </a:extLst>
            </p:cNvPr>
            <p:cNvSpPr txBox="1"/>
            <p:nvPr/>
          </p:nvSpPr>
          <p:spPr>
            <a:xfrm>
              <a:off x="3447102" y="5709236"/>
              <a:ext cx="16401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Super Soaker</a:t>
              </a:r>
            </a:p>
            <a:p>
              <a:pPr algn="ctr"/>
              <a:r>
                <a:rPr lang="en-US" dirty="0"/>
                <a:t>11.5 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BDD869-F082-DF4E-9DA0-4D0967A3C16F}"/>
              </a:ext>
            </a:extLst>
          </p:cNvPr>
          <p:cNvGrpSpPr/>
          <p:nvPr/>
        </p:nvGrpSpPr>
        <p:grpSpPr>
          <a:xfrm>
            <a:off x="9219461" y="2543414"/>
            <a:ext cx="2955003" cy="3812153"/>
            <a:chOff x="7394861" y="2543414"/>
            <a:chExt cx="2955003" cy="38121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86CE06-8049-6C4F-9FF4-65F9F730CA51}"/>
                </a:ext>
              </a:extLst>
            </p:cNvPr>
            <p:cNvSpPr txBox="1"/>
            <p:nvPr/>
          </p:nvSpPr>
          <p:spPr>
            <a:xfrm>
              <a:off x="8326005" y="5709236"/>
              <a:ext cx="1247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ES Officer</a:t>
              </a:r>
            </a:p>
            <a:p>
              <a:pPr algn="ctr"/>
              <a:r>
                <a:rPr lang="en-US" dirty="0"/>
                <a:t>1 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4E10BE-22FE-C847-B3B1-3CCD957CF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5737" t="2689" r="16113" b="-2689"/>
            <a:stretch/>
          </p:blipFill>
          <p:spPr>
            <a:xfrm>
              <a:off x="7394861" y="2543414"/>
              <a:ext cx="2955003" cy="285846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D848D2-C124-C54B-875F-C22567A36BAA}"/>
              </a:ext>
            </a:extLst>
          </p:cNvPr>
          <p:cNvGrpSpPr/>
          <p:nvPr/>
        </p:nvGrpSpPr>
        <p:grpSpPr>
          <a:xfrm>
            <a:off x="2905387" y="2904939"/>
            <a:ext cx="3009900" cy="3450627"/>
            <a:chOff x="2905387" y="2904939"/>
            <a:chExt cx="3009900" cy="3450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58B82A-B2A3-E34E-83D7-13D120F5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05387" y="2904939"/>
              <a:ext cx="3009900" cy="2260600"/>
            </a:xfrm>
            <a:prstGeom prst="ellipse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5B5BC1-A853-D945-8322-E7F035DFEF94}"/>
                </a:ext>
              </a:extLst>
            </p:cNvPr>
            <p:cNvSpPr txBox="1"/>
            <p:nvPr/>
          </p:nvSpPr>
          <p:spPr>
            <a:xfrm>
              <a:off x="3750541" y="5709235"/>
              <a:ext cx="13195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Trebuchet</a:t>
              </a:r>
            </a:p>
            <a:p>
              <a:pPr algn="ctr"/>
              <a:r>
                <a:rPr lang="en-US" dirty="0"/>
                <a:t>300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03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DF0D-D910-A242-B005-A2DDA7C0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09900-1641-194C-82D8-522357DF1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initial approach matters</a:t>
            </a:r>
          </a:p>
          <a:p>
            <a:pPr lvl="1"/>
            <a:r>
              <a:rPr lang="en-US" dirty="0"/>
              <a:t>Phone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/>
              <a:t>In-Person</a:t>
            </a:r>
          </a:p>
          <a:p>
            <a:r>
              <a:rPr lang="en-US" dirty="0"/>
              <a:t>Knowledgeable</a:t>
            </a:r>
          </a:p>
          <a:p>
            <a:r>
              <a:rPr lang="en-US" dirty="0"/>
              <a:t>Warm &amp; Professional</a:t>
            </a:r>
          </a:p>
          <a:p>
            <a:r>
              <a:rPr lang="en-US" dirty="0"/>
              <a:t>Polished in manner &amp; appearance</a:t>
            </a:r>
          </a:p>
          <a:p>
            <a:r>
              <a:rPr lang="en-US" dirty="0"/>
              <a:t>LISTEN MORE THAN YOU SPEAK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4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DDA9-737A-8C49-B192-6BD9003C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Up-Front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4E257-3E7C-8947-91E5-06FF89F02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Technique for starting a meeting or pitch</a:t>
            </a:r>
          </a:p>
          <a:p>
            <a:r>
              <a:rPr lang="en-US" dirty="0"/>
              <a:t>Prevents ambiguous endings or wasted time</a:t>
            </a:r>
          </a:p>
          <a:p>
            <a:r>
              <a:rPr lang="en-US" dirty="0"/>
              <a:t>Doesn’t have to be a hard sell</a:t>
            </a:r>
          </a:p>
          <a:p>
            <a:pPr lvl="1"/>
            <a:r>
              <a:rPr lang="en-US" dirty="0"/>
              <a:t>“When we finish here today, can we agree that we’ll both ‘XYZ.”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06B7CA-E17F-B941-AC77-C8B6EADB5DF9}"/>
              </a:ext>
            </a:extLst>
          </p:cNvPr>
          <p:cNvGrpSpPr/>
          <p:nvPr/>
        </p:nvGrpSpPr>
        <p:grpSpPr>
          <a:xfrm>
            <a:off x="4089382" y="4242494"/>
            <a:ext cx="4013237" cy="2114857"/>
            <a:chOff x="4031945" y="4242494"/>
            <a:chExt cx="4013237" cy="2114857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41E86EA0-9144-F942-9FFC-B549AA9F9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rcRect b="26534"/>
            <a:stretch/>
          </p:blipFill>
          <p:spPr>
            <a:xfrm>
              <a:off x="4035557" y="4242494"/>
              <a:ext cx="4009625" cy="2114857"/>
            </a:xfrm>
            <a:prstGeom prst="rect">
              <a:avLst/>
            </a:prstGeom>
          </p:spPr>
        </p:pic>
        <p:sp>
          <p:nvSpPr>
            <p:cNvPr id="5" name="Rectangle 4">
              <a:hlinkClick r:id="rId3"/>
              <a:extLst>
                <a:ext uri="{FF2B5EF4-FFF2-40B4-BE49-F238E27FC236}">
                  <a16:creationId xmlns:a16="http://schemas.microsoft.com/office/drawing/2014/main" id="{565D889E-AE37-FF41-A81E-AF1FF332D524}"/>
                </a:ext>
              </a:extLst>
            </p:cNvPr>
            <p:cNvSpPr/>
            <p:nvPr/>
          </p:nvSpPr>
          <p:spPr>
            <a:xfrm>
              <a:off x="4031945" y="5299922"/>
              <a:ext cx="30716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Example</a:t>
              </a:r>
            </a:p>
          </p:txBody>
        </p:sp>
        <p:sp>
          <p:nvSpPr>
            <p:cNvPr id="6" name="Rounded Rectangle 5">
              <a:hlinkClick r:id="rId3"/>
              <a:extLst>
                <a:ext uri="{FF2B5EF4-FFF2-40B4-BE49-F238E27FC236}">
                  <a16:creationId xmlns:a16="http://schemas.microsoft.com/office/drawing/2014/main" id="{157536A2-D952-1B4D-859A-F075B61CD6C4}"/>
                </a:ext>
              </a:extLst>
            </p:cNvPr>
            <p:cNvSpPr/>
            <p:nvPr/>
          </p:nvSpPr>
          <p:spPr>
            <a:xfrm>
              <a:off x="7103620" y="5495330"/>
              <a:ext cx="879080" cy="62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hlinkClick r:id="rId3"/>
              <a:extLst>
                <a:ext uri="{FF2B5EF4-FFF2-40B4-BE49-F238E27FC236}">
                  <a16:creationId xmlns:a16="http://schemas.microsoft.com/office/drawing/2014/main" id="{041F9902-9051-B14E-8590-5974D251E6F0}"/>
                </a:ext>
              </a:extLst>
            </p:cNvPr>
            <p:cNvSpPr/>
            <p:nvPr/>
          </p:nvSpPr>
          <p:spPr>
            <a:xfrm rot="5400000">
              <a:off x="7381795" y="5586825"/>
              <a:ext cx="322729" cy="443206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5063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{D05FF171-1C8E-3F46-997F-DC0FDF348AAF}tf10001058</Template>
  <TotalTime>6826</TotalTime>
  <Words>1358</Words>
  <Application>Microsoft Macintosh PowerPoint</Application>
  <PresentationFormat>Widescreen</PresentationFormat>
  <Paragraphs>333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 Gothic</vt:lpstr>
      <vt:lpstr>Wingdings 3</vt:lpstr>
      <vt:lpstr>Ion Boardroom</vt:lpstr>
      <vt:lpstr>Emergency Services</vt:lpstr>
      <vt:lpstr>Welcome</vt:lpstr>
      <vt:lpstr>Overview</vt:lpstr>
      <vt:lpstr>Questions so Far?</vt:lpstr>
      <vt:lpstr>Relationship Management </vt:lpstr>
      <vt:lpstr>Let’s Discuss Fundamentals</vt:lpstr>
      <vt:lpstr>Effective Range</vt:lpstr>
      <vt:lpstr>Approach</vt:lpstr>
      <vt:lpstr>Up-Front Contract</vt:lpstr>
      <vt:lpstr>Pain Points</vt:lpstr>
      <vt:lpstr>The Close</vt:lpstr>
      <vt:lpstr>Leveraging Networks</vt:lpstr>
      <vt:lpstr>Wrapping-Up &amp; Following-Up</vt:lpstr>
      <vt:lpstr>Important Reminders</vt:lpstr>
      <vt:lpstr>Tools &amp; Resources</vt:lpstr>
      <vt:lpstr>Online Tools</vt:lpstr>
      <vt:lpstr>Other Websites</vt:lpstr>
      <vt:lpstr>National Geographical Systems Team</vt:lpstr>
      <vt:lpstr>PowerPoint Presentation</vt:lpstr>
      <vt:lpstr>CAP Operations Situation Awareness Tool</vt:lpstr>
      <vt:lpstr>Sartopo.com and Survey123 for mission operations</vt:lpstr>
      <vt:lpstr>Ground Photos of Damaged Structures</vt:lpstr>
      <vt:lpstr>Dashboards</vt:lpstr>
      <vt:lpstr>PowerPoint Presentation</vt:lpstr>
      <vt:lpstr>ES Training Overview</vt:lpstr>
      <vt:lpstr>The Training System</vt:lpstr>
      <vt:lpstr>Components</vt:lpstr>
      <vt:lpstr>Planning a Training Event</vt:lpstr>
      <vt:lpstr>Where do I start?</vt:lpstr>
      <vt:lpstr>Know the task(s)</vt:lpstr>
      <vt:lpstr>Build a cadre</vt:lpstr>
      <vt:lpstr>Find a location</vt:lpstr>
      <vt:lpstr>Acquire resources</vt:lpstr>
      <vt:lpstr>Have a plan</vt:lpstr>
      <vt:lpstr>Execute</vt:lpstr>
      <vt:lpstr>A Word on Tabletop Exercises</vt:lpstr>
      <vt:lpstr>In 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Bos, Edward A Lt Col</dc:creator>
  <cp:lastModifiedBy>Bos, Edward A Lt Col</cp:lastModifiedBy>
  <cp:revision>79</cp:revision>
  <dcterms:created xsi:type="dcterms:W3CDTF">2020-04-11T17:53:18Z</dcterms:created>
  <dcterms:modified xsi:type="dcterms:W3CDTF">2020-06-13T00:44:38Z</dcterms:modified>
</cp:coreProperties>
</file>