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2"/>
  </p:notesMasterIdLst>
  <p:sldIdLst>
    <p:sldId id="257" r:id="rId2"/>
    <p:sldId id="258" r:id="rId3"/>
    <p:sldId id="259" r:id="rId4"/>
    <p:sldId id="260" r:id="rId5"/>
    <p:sldId id="261" r:id="rId6"/>
    <p:sldId id="435" r:id="rId7"/>
    <p:sldId id="459" r:id="rId8"/>
    <p:sldId id="475" r:id="rId9"/>
    <p:sldId id="273" r:id="rId10"/>
    <p:sldId id="453" r:id="rId11"/>
    <p:sldId id="316" r:id="rId12"/>
    <p:sldId id="458" r:id="rId13"/>
    <p:sldId id="454" r:id="rId14"/>
    <p:sldId id="455" r:id="rId15"/>
    <p:sldId id="456" r:id="rId16"/>
    <p:sldId id="457" r:id="rId17"/>
    <p:sldId id="274" r:id="rId18"/>
    <p:sldId id="460" r:id="rId19"/>
    <p:sldId id="461" r:id="rId20"/>
    <p:sldId id="462" r:id="rId21"/>
    <p:sldId id="463" r:id="rId22"/>
    <p:sldId id="470" r:id="rId23"/>
    <p:sldId id="466" r:id="rId24"/>
    <p:sldId id="472" r:id="rId25"/>
    <p:sldId id="471" r:id="rId26"/>
    <p:sldId id="473" r:id="rId27"/>
    <p:sldId id="468" r:id="rId28"/>
    <p:sldId id="474" r:id="rId29"/>
    <p:sldId id="282" r:id="rId30"/>
    <p:sldId id="296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3DD0"/>
    <a:srgbClr val="E33D6F"/>
    <a:srgbClr val="9B6BF2"/>
    <a:srgbClr val="B8B5B9"/>
    <a:srgbClr val="FFFFFF"/>
    <a:srgbClr val="FF0000"/>
    <a:srgbClr val="B32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114"/>
    <p:restoredTop sz="94697"/>
  </p:normalViewPr>
  <p:slideViewPr>
    <p:cSldViewPr snapToGrid="0" snapToObjects="1">
      <p:cViewPr varScale="1">
        <p:scale>
          <a:sx n="166" d="100"/>
          <a:sy n="166" d="100"/>
        </p:scale>
        <p:origin x="288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s, Edward A Lt Col" userId="630a9d36-3cf7-4a71-9b84-90b5c9bf90d5" providerId="ADAL" clId="{69CFF8A0-6291-2D4E-B17A-D64DD32D65D1}"/>
    <pc:docChg chg="undo custSel addSld delSld modSld sldOrd modMainMaster">
      <pc:chgData name="Bos, Edward A Lt Col" userId="630a9d36-3cf7-4a71-9b84-90b5c9bf90d5" providerId="ADAL" clId="{69CFF8A0-6291-2D4E-B17A-D64DD32D65D1}" dt="2020-06-17T05:03:42.172" v="1844"/>
      <pc:docMkLst>
        <pc:docMk/>
      </pc:docMkLst>
      <pc:sldChg chg="modSp">
        <pc:chgData name="Bos, Edward A Lt Col" userId="630a9d36-3cf7-4a71-9b84-90b5c9bf90d5" providerId="ADAL" clId="{69CFF8A0-6291-2D4E-B17A-D64DD32D65D1}" dt="2020-06-17T03:43:15.988" v="0" actId="20577"/>
        <pc:sldMkLst>
          <pc:docMk/>
          <pc:sldMk cId="3424694922" sldId="257"/>
        </pc:sldMkLst>
        <pc:spChg chg="mod">
          <ac:chgData name="Bos, Edward A Lt Col" userId="630a9d36-3cf7-4a71-9b84-90b5c9bf90d5" providerId="ADAL" clId="{69CFF8A0-6291-2D4E-B17A-D64DD32D65D1}" dt="2020-06-17T03:43:15.988" v="0" actId="20577"/>
          <ac:spMkLst>
            <pc:docMk/>
            <pc:sldMk cId="3424694922" sldId="257"/>
            <ac:spMk id="3" creationId="{C34F9BF4-838B-5F4B-8129-AC5E1146A95F}"/>
          </ac:spMkLst>
        </pc:spChg>
      </pc:sldChg>
      <pc:sldChg chg="addSp delSp modSp">
        <pc:chgData name="Bos, Edward A Lt Col" userId="630a9d36-3cf7-4a71-9b84-90b5c9bf90d5" providerId="ADAL" clId="{69CFF8A0-6291-2D4E-B17A-D64DD32D65D1}" dt="2020-06-17T03:44:37.729" v="98" actId="478"/>
        <pc:sldMkLst>
          <pc:docMk/>
          <pc:sldMk cId="2775685293" sldId="259"/>
        </pc:sldMkLst>
        <pc:spChg chg="del mod">
          <ac:chgData name="Bos, Edward A Lt Col" userId="630a9d36-3cf7-4a71-9b84-90b5c9bf90d5" providerId="ADAL" clId="{69CFF8A0-6291-2D4E-B17A-D64DD32D65D1}" dt="2020-06-17T03:44:37.729" v="98" actId="478"/>
          <ac:spMkLst>
            <pc:docMk/>
            <pc:sldMk cId="2775685293" sldId="259"/>
            <ac:spMk id="9" creationId="{466E55E9-F9B5-5942-9177-454D34ECAB2F}"/>
          </ac:spMkLst>
        </pc:spChg>
        <pc:spChg chg="add mod">
          <ac:chgData name="Bos, Edward A Lt Col" userId="630a9d36-3cf7-4a71-9b84-90b5c9bf90d5" providerId="ADAL" clId="{69CFF8A0-6291-2D4E-B17A-D64DD32D65D1}" dt="2020-06-17T03:44:32.732" v="97" actId="1038"/>
          <ac:spMkLst>
            <pc:docMk/>
            <pc:sldMk cId="2775685293" sldId="259"/>
            <ac:spMk id="10" creationId="{86840803-AAB8-3B41-954F-07CC93D41FBA}"/>
          </ac:spMkLst>
        </pc:spChg>
      </pc:sldChg>
      <pc:sldChg chg="addSp delSp modSp">
        <pc:chgData name="Bos, Edward A Lt Col" userId="630a9d36-3cf7-4a71-9b84-90b5c9bf90d5" providerId="ADAL" clId="{69CFF8A0-6291-2D4E-B17A-D64DD32D65D1}" dt="2020-06-17T04:53:14.129" v="1395" actId="1076"/>
        <pc:sldMkLst>
          <pc:docMk/>
          <pc:sldMk cId="3149088862" sldId="260"/>
        </pc:sldMkLst>
        <pc:picChg chg="add mod modCrop">
          <ac:chgData name="Bos, Edward A Lt Col" userId="630a9d36-3cf7-4a71-9b84-90b5c9bf90d5" providerId="ADAL" clId="{69CFF8A0-6291-2D4E-B17A-D64DD32D65D1}" dt="2020-06-17T04:53:14.129" v="1395" actId="1076"/>
          <ac:picMkLst>
            <pc:docMk/>
            <pc:sldMk cId="3149088862" sldId="260"/>
            <ac:picMk id="3" creationId="{32300D1D-CA29-DD4D-9D9E-D023DC88893E}"/>
          </ac:picMkLst>
        </pc:picChg>
        <pc:picChg chg="del">
          <ac:chgData name="Bos, Edward A Lt Col" userId="630a9d36-3cf7-4a71-9b84-90b5c9bf90d5" providerId="ADAL" clId="{69CFF8A0-6291-2D4E-B17A-D64DD32D65D1}" dt="2020-06-17T04:52:44.879" v="1386" actId="478"/>
          <ac:picMkLst>
            <pc:docMk/>
            <pc:sldMk cId="3149088862" sldId="260"/>
            <ac:picMk id="5" creationId="{CEF9B9D3-4D6B-8B41-84FC-B89911B50E8D}"/>
          </ac:picMkLst>
        </pc:picChg>
      </pc:sldChg>
      <pc:sldChg chg="modSp">
        <pc:chgData name="Bos, Edward A Lt Col" userId="630a9d36-3cf7-4a71-9b84-90b5c9bf90d5" providerId="ADAL" clId="{69CFF8A0-6291-2D4E-B17A-D64DD32D65D1}" dt="2020-06-17T03:45:08.433" v="124" actId="20577"/>
        <pc:sldMkLst>
          <pc:docMk/>
          <pc:sldMk cId="2849957985" sldId="261"/>
        </pc:sldMkLst>
        <pc:spChg chg="mod">
          <ac:chgData name="Bos, Edward A Lt Col" userId="630a9d36-3cf7-4a71-9b84-90b5c9bf90d5" providerId="ADAL" clId="{69CFF8A0-6291-2D4E-B17A-D64DD32D65D1}" dt="2020-06-17T03:45:08.433" v="124" actId="20577"/>
          <ac:spMkLst>
            <pc:docMk/>
            <pc:sldMk cId="2849957985" sldId="261"/>
            <ac:spMk id="2" creationId="{14CB0072-6795-9346-B45C-7A0B78B64E20}"/>
          </ac:spMkLst>
        </pc:spChg>
      </pc:sldChg>
      <pc:sldChg chg="modSp">
        <pc:chgData name="Bos, Edward A Lt Col" userId="630a9d36-3cf7-4a71-9b84-90b5c9bf90d5" providerId="ADAL" clId="{69CFF8A0-6291-2D4E-B17A-D64DD32D65D1}" dt="2020-06-17T03:45:28.063" v="159" actId="14100"/>
        <pc:sldMkLst>
          <pc:docMk/>
          <pc:sldMk cId="1324065215" sldId="274"/>
        </pc:sldMkLst>
        <pc:spChg chg="mod">
          <ac:chgData name="Bos, Edward A Lt Col" userId="630a9d36-3cf7-4a71-9b84-90b5c9bf90d5" providerId="ADAL" clId="{69CFF8A0-6291-2D4E-B17A-D64DD32D65D1}" dt="2020-06-17T03:45:28.063" v="159" actId="14100"/>
          <ac:spMkLst>
            <pc:docMk/>
            <pc:sldMk cId="1324065215" sldId="274"/>
            <ac:spMk id="2" creationId="{C48FA12D-A16F-9F47-8EE5-4202D9BFAA4D}"/>
          </ac:spMkLst>
        </pc:spChg>
      </pc:sldChg>
      <pc:sldChg chg="modSp">
        <pc:chgData name="Bos, Edward A Lt Col" userId="630a9d36-3cf7-4a71-9b84-90b5c9bf90d5" providerId="ADAL" clId="{69CFF8A0-6291-2D4E-B17A-D64DD32D65D1}" dt="2020-06-17T03:43:36.219" v="11" actId="15"/>
        <pc:sldMkLst>
          <pc:docMk/>
          <pc:sldMk cId="1394590044" sldId="296"/>
        </pc:sldMkLst>
        <pc:spChg chg="mod">
          <ac:chgData name="Bos, Edward A Lt Col" userId="630a9d36-3cf7-4a71-9b84-90b5c9bf90d5" providerId="ADAL" clId="{69CFF8A0-6291-2D4E-B17A-D64DD32D65D1}" dt="2020-06-17T03:43:36.219" v="11" actId="15"/>
          <ac:spMkLst>
            <pc:docMk/>
            <pc:sldMk cId="1394590044" sldId="296"/>
            <ac:spMk id="4" creationId="{02439F65-8B40-8945-89D3-CD94A42B657F}"/>
          </ac:spMkLst>
        </pc:spChg>
      </pc:sldChg>
      <pc:sldChg chg="del">
        <pc:chgData name="Bos, Edward A Lt Col" userId="630a9d36-3cf7-4a71-9b84-90b5c9bf90d5" providerId="ADAL" clId="{69CFF8A0-6291-2D4E-B17A-D64DD32D65D1}" dt="2020-06-17T04:53:28.259" v="1403" actId="2696"/>
        <pc:sldMkLst>
          <pc:docMk/>
          <pc:sldMk cId="283402934" sldId="315"/>
        </pc:sldMkLst>
      </pc:sldChg>
      <pc:sldChg chg="addSp delSp modSp ord delAnim modAnim">
        <pc:chgData name="Bos, Edward A Lt Col" userId="630a9d36-3cf7-4a71-9b84-90b5c9bf90d5" providerId="ADAL" clId="{69CFF8A0-6291-2D4E-B17A-D64DD32D65D1}" dt="2020-06-17T03:54:17.562" v="433"/>
        <pc:sldMkLst>
          <pc:docMk/>
          <pc:sldMk cId="4070604076" sldId="316"/>
        </pc:sldMkLst>
        <pc:spChg chg="mod">
          <ac:chgData name="Bos, Edward A Lt Col" userId="630a9d36-3cf7-4a71-9b84-90b5c9bf90d5" providerId="ADAL" clId="{69CFF8A0-6291-2D4E-B17A-D64DD32D65D1}" dt="2020-06-17T03:49:56.682" v="201" actId="20577"/>
          <ac:spMkLst>
            <pc:docMk/>
            <pc:sldMk cId="4070604076" sldId="316"/>
            <ac:spMk id="2" creationId="{7D6CED1E-5DD7-4849-B6E6-4EDBC445126A}"/>
          </ac:spMkLst>
        </pc:spChg>
        <pc:spChg chg="mod">
          <ac:chgData name="Bos, Edward A Lt Col" userId="630a9d36-3cf7-4a71-9b84-90b5c9bf90d5" providerId="ADAL" clId="{69CFF8A0-6291-2D4E-B17A-D64DD32D65D1}" dt="2020-06-17T03:53:13.663" v="426" actId="27636"/>
          <ac:spMkLst>
            <pc:docMk/>
            <pc:sldMk cId="4070604076" sldId="316"/>
            <ac:spMk id="3" creationId="{4210805C-39DD-D145-989F-8122093C4412}"/>
          </ac:spMkLst>
        </pc:spChg>
        <pc:spChg chg="del mod">
          <ac:chgData name="Bos, Edward A Lt Col" userId="630a9d36-3cf7-4a71-9b84-90b5c9bf90d5" providerId="ADAL" clId="{69CFF8A0-6291-2D4E-B17A-D64DD32D65D1}" dt="2020-06-17T03:51:43.110" v="363" actId="478"/>
          <ac:spMkLst>
            <pc:docMk/>
            <pc:sldMk cId="4070604076" sldId="316"/>
            <ac:spMk id="4" creationId="{1F43FE3C-8119-1349-99CF-E22FDB95FCB8}"/>
          </ac:spMkLst>
        </pc:spChg>
        <pc:spChg chg="del">
          <ac:chgData name="Bos, Edward A Lt Col" userId="630a9d36-3cf7-4a71-9b84-90b5c9bf90d5" providerId="ADAL" clId="{69CFF8A0-6291-2D4E-B17A-D64DD32D65D1}" dt="2020-06-17T03:50:08.282" v="211" actId="478"/>
          <ac:spMkLst>
            <pc:docMk/>
            <pc:sldMk cId="4070604076" sldId="316"/>
            <ac:spMk id="5" creationId="{BEB1C156-3960-D047-A4EC-E384DCA3A00A}"/>
          </ac:spMkLst>
        </pc:spChg>
        <pc:spChg chg="add mod">
          <ac:chgData name="Bos, Edward A Lt Col" userId="630a9d36-3cf7-4a71-9b84-90b5c9bf90d5" providerId="ADAL" clId="{69CFF8A0-6291-2D4E-B17A-D64DD32D65D1}" dt="2020-06-17T03:53:13.661" v="425" actId="27636"/>
          <ac:spMkLst>
            <pc:docMk/>
            <pc:sldMk cId="4070604076" sldId="316"/>
            <ac:spMk id="7" creationId="{51D463D9-4E56-F749-B0D6-9CE3F9DF0D4F}"/>
          </ac:spMkLst>
        </pc:spChg>
        <pc:picChg chg="add mod">
          <ac:chgData name="Bos, Edward A Lt Col" userId="630a9d36-3cf7-4a71-9b84-90b5c9bf90d5" providerId="ADAL" clId="{69CFF8A0-6291-2D4E-B17A-D64DD32D65D1}" dt="2020-06-17T03:54:15.672" v="432" actId="1076"/>
          <ac:picMkLst>
            <pc:docMk/>
            <pc:sldMk cId="4070604076" sldId="316"/>
            <ac:picMk id="8" creationId="{0DD792AA-2201-EA4D-9971-A1C57679A17B}"/>
          </ac:picMkLst>
        </pc:picChg>
      </pc:sldChg>
      <pc:sldChg chg="addSp delSp modSp">
        <pc:chgData name="Bos, Edward A Lt Col" userId="630a9d36-3cf7-4a71-9b84-90b5c9bf90d5" providerId="ADAL" clId="{69CFF8A0-6291-2D4E-B17A-D64DD32D65D1}" dt="2020-06-17T04:02:04.207" v="683" actId="478"/>
        <pc:sldMkLst>
          <pc:docMk/>
          <pc:sldMk cId="787388750" sldId="317"/>
        </pc:sldMkLst>
        <pc:spChg chg="add del mod">
          <ac:chgData name="Bos, Edward A Lt Col" userId="630a9d36-3cf7-4a71-9b84-90b5c9bf90d5" providerId="ADAL" clId="{69CFF8A0-6291-2D4E-B17A-D64DD32D65D1}" dt="2020-06-17T04:02:04.207" v="683" actId="478"/>
          <ac:spMkLst>
            <pc:docMk/>
            <pc:sldMk cId="787388750" sldId="317"/>
            <ac:spMk id="5" creationId="{2244BAE3-3324-1C4F-9744-1C6E18F17BBA}"/>
          </ac:spMkLst>
        </pc:spChg>
      </pc:sldChg>
      <pc:sldChg chg="addSp delSp modSp">
        <pc:chgData name="Bos, Edward A Lt Col" userId="630a9d36-3cf7-4a71-9b84-90b5c9bf90d5" providerId="ADAL" clId="{69CFF8A0-6291-2D4E-B17A-D64DD32D65D1}" dt="2020-06-17T05:03:17.879" v="1843" actId="1035"/>
        <pc:sldMkLst>
          <pc:docMk/>
          <pc:sldMk cId="311079537" sldId="435"/>
        </pc:sldMkLst>
        <pc:spChg chg="mod">
          <ac:chgData name="Bos, Edward A Lt Col" userId="630a9d36-3cf7-4a71-9b84-90b5c9bf90d5" providerId="ADAL" clId="{69CFF8A0-6291-2D4E-B17A-D64DD32D65D1}" dt="2020-06-17T04:53:36.698" v="1420" actId="20577"/>
          <ac:spMkLst>
            <pc:docMk/>
            <pc:sldMk cId="311079537" sldId="435"/>
            <ac:spMk id="2" creationId="{759ADF0D-D910-A242-B005-A2DDA7C0D73A}"/>
          </ac:spMkLst>
        </pc:spChg>
        <pc:spChg chg="mod">
          <ac:chgData name="Bos, Edward A Lt Col" userId="630a9d36-3cf7-4a71-9b84-90b5c9bf90d5" providerId="ADAL" clId="{69CFF8A0-6291-2D4E-B17A-D64DD32D65D1}" dt="2020-06-17T05:02:17.353" v="1784" actId="1076"/>
          <ac:spMkLst>
            <pc:docMk/>
            <pc:sldMk cId="311079537" sldId="435"/>
            <ac:spMk id="3" creationId="{24A09900-1641-194C-82D8-522357DF1464}"/>
          </ac:spMkLst>
        </pc:spChg>
        <pc:spChg chg="del">
          <ac:chgData name="Bos, Edward A Lt Col" userId="630a9d36-3cf7-4a71-9b84-90b5c9bf90d5" providerId="ADAL" clId="{69CFF8A0-6291-2D4E-B17A-D64DD32D65D1}" dt="2020-06-17T04:54:21.071" v="1445" actId="478"/>
          <ac:spMkLst>
            <pc:docMk/>
            <pc:sldMk cId="311079537" sldId="435"/>
            <ac:spMk id="4" creationId="{4FD1A837-B823-E347-B41C-E1127E988F96}"/>
          </ac:spMkLst>
        </pc:spChg>
        <pc:spChg chg="add del mod">
          <ac:chgData name="Bos, Edward A Lt Col" userId="630a9d36-3cf7-4a71-9b84-90b5c9bf90d5" providerId="ADAL" clId="{69CFF8A0-6291-2D4E-B17A-D64DD32D65D1}" dt="2020-06-17T04:54:23.699" v="1446" actId="478"/>
          <ac:spMkLst>
            <pc:docMk/>
            <pc:sldMk cId="311079537" sldId="435"/>
            <ac:spMk id="6" creationId="{253936CB-4BE1-EC4F-B26B-5E4A946E1251}"/>
          </ac:spMkLst>
        </pc:spChg>
        <pc:spChg chg="add mod">
          <ac:chgData name="Bos, Edward A Lt Col" userId="630a9d36-3cf7-4a71-9b84-90b5c9bf90d5" providerId="ADAL" clId="{69CFF8A0-6291-2D4E-B17A-D64DD32D65D1}" dt="2020-06-17T05:03:17.879" v="1843" actId="1035"/>
          <ac:spMkLst>
            <pc:docMk/>
            <pc:sldMk cId="311079537" sldId="435"/>
            <ac:spMk id="9" creationId="{D9F46067-718F-7940-B2A4-115CFF23F759}"/>
          </ac:spMkLst>
        </pc:spChg>
        <pc:spChg chg="add mod">
          <ac:chgData name="Bos, Edward A Lt Col" userId="630a9d36-3cf7-4a71-9b84-90b5c9bf90d5" providerId="ADAL" clId="{69CFF8A0-6291-2D4E-B17A-D64DD32D65D1}" dt="2020-06-17T05:02:17.353" v="1784" actId="1076"/>
          <ac:spMkLst>
            <pc:docMk/>
            <pc:sldMk cId="311079537" sldId="435"/>
            <ac:spMk id="10" creationId="{73005815-DCC4-0C48-8BA7-8D5C30021D85}"/>
          </ac:spMkLst>
        </pc:spChg>
        <pc:spChg chg="add mod">
          <ac:chgData name="Bos, Edward A Lt Col" userId="630a9d36-3cf7-4a71-9b84-90b5c9bf90d5" providerId="ADAL" clId="{69CFF8A0-6291-2D4E-B17A-D64DD32D65D1}" dt="2020-06-17T05:02:17.353" v="1784" actId="1076"/>
          <ac:spMkLst>
            <pc:docMk/>
            <pc:sldMk cId="311079537" sldId="435"/>
            <ac:spMk id="11" creationId="{07A99368-DD2B-004C-B7A9-CFF384A6FF41}"/>
          </ac:spMkLst>
        </pc:spChg>
        <pc:spChg chg="add mod">
          <ac:chgData name="Bos, Edward A Lt Col" userId="630a9d36-3cf7-4a71-9b84-90b5c9bf90d5" providerId="ADAL" clId="{69CFF8A0-6291-2D4E-B17A-D64DD32D65D1}" dt="2020-06-17T05:03:02.316" v="1828" actId="20577"/>
          <ac:spMkLst>
            <pc:docMk/>
            <pc:sldMk cId="311079537" sldId="435"/>
            <ac:spMk id="12" creationId="{36EE8EC1-2785-E64E-9C1B-5AE09C88CD19}"/>
          </ac:spMkLst>
        </pc:spChg>
        <pc:spChg chg="add mod">
          <ac:chgData name="Bos, Edward A Lt Col" userId="630a9d36-3cf7-4a71-9b84-90b5c9bf90d5" providerId="ADAL" clId="{69CFF8A0-6291-2D4E-B17A-D64DD32D65D1}" dt="2020-06-17T05:02:17.353" v="1784" actId="1076"/>
          <ac:spMkLst>
            <pc:docMk/>
            <pc:sldMk cId="311079537" sldId="435"/>
            <ac:spMk id="13" creationId="{73B1099D-D3D8-A04E-AF37-69F5676AC356}"/>
          </ac:spMkLst>
        </pc:spChg>
        <pc:spChg chg="add mod">
          <ac:chgData name="Bos, Edward A Lt Col" userId="630a9d36-3cf7-4a71-9b84-90b5c9bf90d5" providerId="ADAL" clId="{69CFF8A0-6291-2D4E-B17A-D64DD32D65D1}" dt="2020-06-17T05:02:17.353" v="1784" actId="1076"/>
          <ac:spMkLst>
            <pc:docMk/>
            <pc:sldMk cId="311079537" sldId="435"/>
            <ac:spMk id="14" creationId="{36D78BFB-B292-B846-8846-1847825E916C}"/>
          </ac:spMkLst>
        </pc:spChg>
        <pc:cxnChg chg="add del mod">
          <ac:chgData name="Bos, Edward A Lt Col" userId="630a9d36-3cf7-4a71-9b84-90b5c9bf90d5" providerId="ADAL" clId="{69CFF8A0-6291-2D4E-B17A-D64DD32D65D1}" dt="2020-06-17T04:54:55.958" v="1448" actId="11529"/>
          <ac:cxnSpMkLst>
            <pc:docMk/>
            <pc:sldMk cId="311079537" sldId="435"/>
            <ac:cxnSpMk id="8" creationId="{96C688E0-B091-C441-8E02-6E4AEB7A7821}"/>
          </ac:cxnSpMkLst>
        </pc:cxnChg>
      </pc:sldChg>
      <pc:sldChg chg="del">
        <pc:chgData name="Bos, Edward A Lt Col" userId="630a9d36-3cf7-4a71-9b84-90b5c9bf90d5" providerId="ADAL" clId="{69CFF8A0-6291-2D4E-B17A-D64DD32D65D1}" dt="2020-06-17T04:53:27.985" v="1397" actId="2696"/>
        <pc:sldMkLst>
          <pc:docMk/>
          <pc:sldMk cId="2902341622" sldId="443"/>
        </pc:sldMkLst>
      </pc:sldChg>
      <pc:sldChg chg="del">
        <pc:chgData name="Bos, Edward A Lt Col" userId="630a9d36-3cf7-4a71-9b84-90b5c9bf90d5" providerId="ADAL" clId="{69CFF8A0-6291-2D4E-B17A-D64DD32D65D1}" dt="2020-06-17T04:53:28.032" v="1398" actId="2696"/>
        <pc:sldMkLst>
          <pc:docMk/>
          <pc:sldMk cId="1045063742" sldId="444"/>
        </pc:sldMkLst>
      </pc:sldChg>
      <pc:sldChg chg="del">
        <pc:chgData name="Bos, Edward A Lt Col" userId="630a9d36-3cf7-4a71-9b84-90b5c9bf90d5" providerId="ADAL" clId="{69CFF8A0-6291-2D4E-B17A-D64DD32D65D1}" dt="2020-06-17T04:53:28.078" v="1399" actId="2696"/>
        <pc:sldMkLst>
          <pc:docMk/>
          <pc:sldMk cId="1633390186" sldId="445"/>
        </pc:sldMkLst>
      </pc:sldChg>
      <pc:sldChg chg="del">
        <pc:chgData name="Bos, Edward A Lt Col" userId="630a9d36-3cf7-4a71-9b84-90b5c9bf90d5" providerId="ADAL" clId="{69CFF8A0-6291-2D4E-B17A-D64DD32D65D1}" dt="2020-06-17T04:53:28.124" v="1400" actId="2696"/>
        <pc:sldMkLst>
          <pc:docMk/>
          <pc:sldMk cId="3423171730" sldId="446"/>
        </pc:sldMkLst>
      </pc:sldChg>
      <pc:sldChg chg="del">
        <pc:chgData name="Bos, Edward A Lt Col" userId="630a9d36-3cf7-4a71-9b84-90b5c9bf90d5" providerId="ADAL" clId="{69CFF8A0-6291-2D4E-B17A-D64DD32D65D1}" dt="2020-06-17T04:53:28.169" v="1401" actId="2696"/>
        <pc:sldMkLst>
          <pc:docMk/>
          <pc:sldMk cId="622025907" sldId="447"/>
        </pc:sldMkLst>
      </pc:sldChg>
      <pc:sldChg chg="del">
        <pc:chgData name="Bos, Edward A Lt Col" userId="630a9d36-3cf7-4a71-9b84-90b5c9bf90d5" providerId="ADAL" clId="{69CFF8A0-6291-2D4E-B17A-D64DD32D65D1}" dt="2020-06-17T04:53:28.214" v="1402" actId="2696"/>
        <pc:sldMkLst>
          <pc:docMk/>
          <pc:sldMk cId="919591639" sldId="448"/>
        </pc:sldMkLst>
      </pc:sldChg>
      <pc:sldChg chg="del">
        <pc:chgData name="Bos, Edward A Lt Col" userId="630a9d36-3cf7-4a71-9b84-90b5c9bf90d5" providerId="ADAL" clId="{69CFF8A0-6291-2D4E-B17A-D64DD32D65D1}" dt="2020-06-17T04:53:27.914" v="1396" actId="2696"/>
        <pc:sldMkLst>
          <pc:docMk/>
          <pc:sldMk cId="2650317566" sldId="450"/>
        </pc:sldMkLst>
      </pc:sldChg>
      <pc:sldChg chg="modSp add ord">
        <pc:chgData name="Bos, Edward A Lt Col" userId="630a9d36-3cf7-4a71-9b84-90b5c9bf90d5" providerId="ADAL" clId="{69CFF8A0-6291-2D4E-B17A-D64DD32D65D1}" dt="2020-06-17T03:45:58.269" v="188" actId="14100"/>
        <pc:sldMkLst>
          <pc:docMk/>
          <pc:sldMk cId="1594890049" sldId="453"/>
        </pc:sldMkLst>
        <pc:spChg chg="mod">
          <ac:chgData name="Bos, Edward A Lt Col" userId="630a9d36-3cf7-4a71-9b84-90b5c9bf90d5" providerId="ADAL" clId="{69CFF8A0-6291-2D4E-B17A-D64DD32D65D1}" dt="2020-06-17T03:45:58.269" v="188" actId="14100"/>
          <ac:spMkLst>
            <pc:docMk/>
            <pc:sldMk cId="1594890049" sldId="453"/>
            <ac:spMk id="2" creationId="{C48FA12D-A16F-9F47-8EE5-4202D9BFAA4D}"/>
          </ac:spMkLst>
        </pc:spChg>
      </pc:sldChg>
      <pc:sldChg chg="addSp delSp modSp add">
        <pc:chgData name="Bos, Edward A Lt Col" userId="630a9d36-3cf7-4a71-9b84-90b5c9bf90d5" providerId="ADAL" clId="{69CFF8A0-6291-2D4E-B17A-D64DD32D65D1}" dt="2020-06-17T04:32:13.079" v="1021" actId="20577"/>
        <pc:sldMkLst>
          <pc:docMk/>
          <pc:sldMk cId="2844575111" sldId="454"/>
        </pc:sldMkLst>
        <pc:spChg chg="mod">
          <ac:chgData name="Bos, Edward A Lt Col" userId="630a9d36-3cf7-4a71-9b84-90b5c9bf90d5" providerId="ADAL" clId="{69CFF8A0-6291-2D4E-B17A-D64DD32D65D1}" dt="2020-06-17T03:54:40.379" v="456" actId="20577"/>
          <ac:spMkLst>
            <pc:docMk/>
            <pc:sldMk cId="2844575111" sldId="454"/>
            <ac:spMk id="2" creationId="{E88E169C-46A0-9F43-8612-8FC9FD1CE1D0}"/>
          </ac:spMkLst>
        </pc:spChg>
        <pc:spChg chg="mod">
          <ac:chgData name="Bos, Edward A Lt Col" userId="630a9d36-3cf7-4a71-9b84-90b5c9bf90d5" providerId="ADAL" clId="{69CFF8A0-6291-2D4E-B17A-D64DD32D65D1}" dt="2020-06-17T04:32:13.079" v="1021" actId="20577"/>
          <ac:spMkLst>
            <pc:docMk/>
            <pc:sldMk cId="2844575111" sldId="454"/>
            <ac:spMk id="3" creationId="{965CBDC0-1781-234C-BD30-9206C4549468}"/>
          </ac:spMkLst>
        </pc:spChg>
        <pc:spChg chg="del">
          <ac:chgData name="Bos, Edward A Lt Col" userId="630a9d36-3cf7-4a71-9b84-90b5c9bf90d5" providerId="ADAL" clId="{69CFF8A0-6291-2D4E-B17A-D64DD32D65D1}" dt="2020-06-17T03:56:21.528" v="462" actId="478"/>
          <ac:spMkLst>
            <pc:docMk/>
            <pc:sldMk cId="2844575111" sldId="454"/>
            <ac:spMk id="4" creationId="{2DFAD217-108D-7440-AA75-F2C289746B9F}"/>
          </ac:spMkLst>
        </pc:spChg>
        <pc:picChg chg="add mod">
          <ac:chgData name="Bos, Edward A Lt Col" userId="630a9d36-3cf7-4a71-9b84-90b5c9bf90d5" providerId="ADAL" clId="{69CFF8A0-6291-2D4E-B17A-D64DD32D65D1}" dt="2020-06-17T03:56:40.305" v="467" actId="14100"/>
          <ac:picMkLst>
            <pc:docMk/>
            <pc:sldMk cId="2844575111" sldId="454"/>
            <ac:picMk id="5" creationId="{1C73D31A-99BA-9C49-9742-F8F16E7D24F4}"/>
          </ac:picMkLst>
        </pc:picChg>
      </pc:sldChg>
      <pc:sldChg chg="modSp add">
        <pc:chgData name="Bos, Edward A Lt Col" userId="630a9d36-3cf7-4a71-9b84-90b5c9bf90d5" providerId="ADAL" clId="{69CFF8A0-6291-2D4E-B17A-D64DD32D65D1}" dt="2020-06-17T04:32:44.853" v="1027" actId="313"/>
        <pc:sldMkLst>
          <pc:docMk/>
          <pc:sldMk cId="608333941" sldId="455"/>
        </pc:sldMkLst>
        <pc:spChg chg="mod">
          <ac:chgData name="Bos, Edward A Lt Col" userId="630a9d36-3cf7-4a71-9b84-90b5c9bf90d5" providerId="ADAL" clId="{69CFF8A0-6291-2D4E-B17A-D64DD32D65D1}" dt="2020-06-17T04:32:44.853" v="1027" actId="313"/>
          <ac:spMkLst>
            <pc:docMk/>
            <pc:sldMk cId="608333941" sldId="455"/>
            <ac:spMk id="3" creationId="{965CBDC0-1781-234C-BD30-9206C4549468}"/>
          </ac:spMkLst>
        </pc:spChg>
      </pc:sldChg>
      <pc:sldChg chg="modSp add">
        <pc:chgData name="Bos, Edward A Lt Col" userId="630a9d36-3cf7-4a71-9b84-90b5c9bf90d5" providerId="ADAL" clId="{69CFF8A0-6291-2D4E-B17A-D64DD32D65D1}" dt="2020-06-17T04:33:26.169" v="1051" actId="20577"/>
        <pc:sldMkLst>
          <pc:docMk/>
          <pc:sldMk cId="575182191" sldId="456"/>
        </pc:sldMkLst>
        <pc:spChg chg="mod">
          <ac:chgData name="Bos, Edward A Lt Col" userId="630a9d36-3cf7-4a71-9b84-90b5c9bf90d5" providerId="ADAL" clId="{69CFF8A0-6291-2D4E-B17A-D64DD32D65D1}" dt="2020-06-17T04:33:26.169" v="1051" actId="20577"/>
          <ac:spMkLst>
            <pc:docMk/>
            <pc:sldMk cId="575182191" sldId="456"/>
            <ac:spMk id="3" creationId="{965CBDC0-1781-234C-BD30-9206C4549468}"/>
          </ac:spMkLst>
        </pc:spChg>
      </pc:sldChg>
      <pc:sldChg chg="modSp add">
        <pc:chgData name="Bos, Edward A Lt Col" userId="630a9d36-3cf7-4a71-9b84-90b5c9bf90d5" providerId="ADAL" clId="{69CFF8A0-6291-2D4E-B17A-D64DD32D65D1}" dt="2020-06-17T04:49:55.654" v="1385" actId="20577"/>
        <pc:sldMkLst>
          <pc:docMk/>
          <pc:sldMk cId="1575994533" sldId="457"/>
        </pc:sldMkLst>
        <pc:spChg chg="mod">
          <ac:chgData name="Bos, Edward A Lt Col" userId="630a9d36-3cf7-4a71-9b84-90b5c9bf90d5" providerId="ADAL" clId="{69CFF8A0-6291-2D4E-B17A-D64DD32D65D1}" dt="2020-06-17T04:46:28.233" v="1059" actId="20577"/>
          <ac:spMkLst>
            <pc:docMk/>
            <pc:sldMk cId="1575994533" sldId="457"/>
            <ac:spMk id="2" creationId="{337B4D6C-E89E-9C4B-9C97-1395AFC54C73}"/>
          </ac:spMkLst>
        </pc:spChg>
        <pc:spChg chg="mod">
          <ac:chgData name="Bos, Edward A Lt Col" userId="630a9d36-3cf7-4a71-9b84-90b5c9bf90d5" providerId="ADAL" clId="{69CFF8A0-6291-2D4E-B17A-D64DD32D65D1}" dt="2020-06-17T04:49:44.676" v="1352" actId="27636"/>
          <ac:spMkLst>
            <pc:docMk/>
            <pc:sldMk cId="1575994533" sldId="457"/>
            <ac:spMk id="3" creationId="{4F4B2334-7A78-3F40-85D1-A9B2D44F664F}"/>
          </ac:spMkLst>
        </pc:spChg>
        <pc:spChg chg="mod">
          <ac:chgData name="Bos, Edward A Lt Col" userId="630a9d36-3cf7-4a71-9b84-90b5c9bf90d5" providerId="ADAL" clId="{69CFF8A0-6291-2D4E-B17A-D64DD32D65D1}" dt="2020-06-17T04:49:55.654" v="1385" actId="20577"/>
          <ac:spMkLst>
            <pc:docMk/>
            <pc:sldMk cId="1575994533" sldId="457"/>
            <ac:spMk id="4" creationId="{3761E90E-EB65-9E41-A8E8-9163D8626733}"/>
          </ac:spMkLst>
        </pc:spChg>
      </pc:sldChg>
      <pc:sldChg chg="addSp delSp modSp add">
        <pc:chgData name="Bos, Edward A Lt Col" userId="630a9d36-3cf7-4a71-9b84-90b5c9bf90d5" providerId="ADAL" clId="{69CFF8A0-6291-2D4E-B17A-D64DD32D65D1}" dt="2020-06-17T04:30:51.210" v="911" actId="12788"/>
        <pc:sldMkLst>
          <pc:docMk/>
          <pc:sldMk cId="262563027" sldId="458"/>
        </pc:sldMkLst>
        <pc:spChg chg="mod">
          <ac:chgData name="Bos, Edward A Lt Col" userId="630a9d36-3cf7-4a71-9b84-90b5c9bf90d5" providerId="ADAL" clId="{69CFF8A0-6291-2D4E-B17A-D64DD32D65D1}" dt="2020-06-17T04:27:38.011" v="895" actId="20577"/>
          <ac:spMkLst>
            <pc:docMk/>
            <pc:sldMk cId="262563027" sldId="458"/>
            <ac:spMk id="2" creationId="{82FA956F-598C-D848-9BE1-71D1527FCD72}"/>
          </ac:spMkLst>
        </pc:spChg>
        <pc:spChg chg="del">
          <ac:chgData name="Bos, Edward A Lt Col" userId="630a9d36-3cf7-4a71-9b84-90b5c9bf90d5" providerId="ADAL" clId="{69CFF8A0-6291-2D4E-B17A-D64DD32D65D1}" dt="2020-06-17T04:27:45.076" v="896"/>
          <ac:spMkLst>
            <pc:docMk/>
            <pc:sldMk cId="262563027" sldId="458"/>
            <ac:spMk id="3" creationId="{F21F503E-BE6F-8742-9204-68694FD6065D}"/>
          </ac:spMkLst>
        </pc:spChg>
        <pc:spChg chg="del">
          <ac:chgData name="Bos, Edward A Lt Col" userId="630a9d36-3cf7-4a71-9b84-90b5c9bf90d5" providerId="ADAL" clId="{69CFF8A0-6291-2D4E-B17A-D64DD32D65D1}" dt="2020-06-17T04:27:45.076" v="896"/>
          <ac:spMkLst>
            <pc:docMk/>
            <pc:sldMk cId="262563027" sldId="458"/>
            <ac:spMk id="4" creationId="{1C94C968-68D9-774D-A55F-FA183123EBC4}"/>
          </ac:spMkLst>
        </pc:spChg>
        <pc:spChg chg="add del mod">
          <ac:chgData name="Bos, Edward A Lt Col" userId="630a9d36-3cf7-4a71-9b84-90b5c9bf90d5" providerId="ADAL" clId="{69CFF8A0-6291-2D4E-B17A-D64DD32D65D1}" dt="2020-06-17T04:28:29.096" v="897" actId="931"/>
          <ac:spMkLst>
            <pc:docMk/>
            <pc:sldMk cId="262563027" sldId="458"/>
            <ac:spMk id="5" creationId="{52D97B47-CEF8-B34B-9B1D-BD9416340762}"/>
          </ac:spMkLst>
        </pc:spChg>
        <pc:spChg chg="add del">
          <ac:chgData name="Bos, Edward A Lt Col" userId="630a9d36-3cf7-4a71-9b84-90b5c9bf90d5" providerId="ADAL" clId="{69CFF8A0-6291-2D4E-B17A-D64DD32D65D1}" dt="2020-06-17T04:28:54.289" v="899"/>
          <ac:spMkLst>
            <pc:docMk/>
            <pc:sldMk cId="262563027" sldId="458"/>
            <ac:spMk id="8" creationId="{C4461397-CD8D-924D-AADA-01FEC246D3C7}"/>
          </ac:spMkLst>
        </pc:spChg>
        <pc:spChg chg="del">
          <ac:chgData name="Bos, Edward A Lt Col" userId="630a9d36-3cf7-4a71-9b84-90b5c9bf90d5" providerId="ADAL" clId="{69CFF8A0-6291-2D4E-B17A-D64DD32D65D1}" dt="2020-06-17T04:29:29.049" v="903" actId="478"/>
          <ac:spMkLst>
            <pc:docMk/>
            <pc:sldMk cId="262563027" sldId="458"/>
            <ac:spMk id="11" creationId="{D987ECF4-A033-A048-9ECB-5A66DEBFDC1C}"/>
          </ac:spMkLst>
        </pc:spChg>
        <pc:spChg chg="mod">
          <ac:chgData name="Bos, Edward A Lt Col" userId="630a9d36-3cf7-4a71-9b84-90b5c9bf90d5" providerId="ADAL" clId="{69CFF8A0-6291-2D4E-B17A-D64DD32D65D1}" dt="2020-06-17T04:30:16.956" v="906"/>
          <ac:spMkLst>
            <pc:docMk/>
            <pc:sldMk cId="262563027" sldId="458"/>
            <ac:spMk id="12" creationId="{BAE93720-5635-4146-A6B2-BE19F4A0B115}"/>
          </ac:spMkLst>
        </pc:spChg>
        <pc:spChg chg="mod">
          <ac:chgData name="Bos, Edward A Lt Col" userId="630a9d36-3cf7-4a71-9b84-90b5c9bf90d5" providerId="ADAL" clId="{69CFF8A0-6291-2D4E-B17A-D64DD32D65D1}" dt="2020-06-17T04:30:10.120" v="905"/>
          <ac:spMkLst>
            <pc:docMk/>
            <pc:sldMk cId="262563027" sldId="458"/>
            <ac:spMk id="13" creationId="{54A3E551-F8CD-7149-BC32-CEF286E0793F}"/>
          </ac:spMkLst>
        </pc:spChg>
        <pc:grpChg chg="add mod">
          <ac:chgData name="Bos, Edward A Lt Col" userId="630a9d36-3cf7-4a71-9b84-90b5c9bf90d5" providerId="ADAL" clId="{69CFF8A0-6291-2D4E-B17A-D64DD32D65D1}" dt="2020-06-17T04:30:51.210" v="911" actId="12788"/>
          <ac:grpSpMkLst>
            <pc:docMk/>
            <pc:sldMk cId="262563027" sldId="458"/>
            <ac:grpSpMk id="9" creationId="{B4217EAB-FF03-6545-B632-0D9808704948}"/>
          </ac:grpSpMkLst>
        </pc:grpChg>
        <pc:picChg chg="add mod">
          <ac:chgData name="Bos, Edward A Lt Col" userId="630a9d36-3cf7-4a71-9b84-90b5c9bf90d5" providerId="ADAL" clId="{69CFF8A0-6291-2D4E-B17A-D64DD32D65D1}" dt="2020-06-17T04:30:44.922" v="910" actId="12788"/>
          <ac:picMkLst>
            <pc:docMk/>
            <pc:sldMk cId="262563027" sldId="458"/>
            <ac:picMk id="7" creationId="{7CFB29F7-AF67-F64A-99F9-B7315E89DAC5}"/>
          </ac:picMkLst>
        </pc:picChg>
        <pc:picChg chg="del">
          <ac:chgData name="Bos, Edward A Lt Col" userId="630a9d36-3cf7-4a71-9b84-90b5c9bf90d5" providerId="ADAL" clId="{69CFF8A0-6291-2D4E-B17A-D64DD32D65D1}" dt="2020-06-17T04:29:25.348" v="902" actId="478"/>
          <ac:picMkLst>
            <pc:docMk/>
            <pc:sldMk cId="262563027" sldId="458"/>
            <ac:picMk id="10" creationId="{1A6726C1-E03F-7042-9DB3-ACDBC05E03C9}"/>
          </ac:picMkLst>
        </pc:picChg>
      </pc:sldChg>
      <pc:sldChg chg="add">
        <pc:chgData name="Bos, Edward A Lt Col" userId="630a9d36-3cf7-4a71-9b84-90b5c9bf90d5" providerId="ADAL" clId="{69CFF8A0-6291-2D4E-B17A-D64DD32D65D1}" dt="2020-06-17T05:03:42.172" v="1844"/>
        <pc:sldMkLst>
          <pc:docMk/>
          <pc:sldMk cId="1751172610" sldId="459"/>
        </pc:sldMkLst>
      </pc:sldChg>
      <pc:sldMasterChg chg="modSp">
        <pc:chgData name="Bos, Edward A Lt Col" userId="630a9d36-3cf7-4a71-9b84-90b5c9bf90d5" providerId="ADAL" clId="{69CFF8A0-6291-2D4E-B17A-D64DD32D65D1}" dt="2020-06-17T04:02:39.367" v="684" actId="1076"/>
        <pc:sldMasterMkLst>
          <pc:docMk/>
          <pc:sldMasterMk cId="3235475872" sldId="2147483660"/>
        </pc:sldMasterMkLst>
        <pc:spChg chg="mod">
          <ac:chgData name="Bos, Edward A Lt Col" userId="630a9d36-3cf7-4a71-9b84-90b5c9bf90d5" providerId="ADAL" clId="{69CFF8A0-6291-2D4E-B17A-D64DD32D65D1}" dt="2020-06-17T03:43:53.039" v="12" actId="20577"/>
          <ac:spMkLst>
            <pc:docMk/>
            <pc:sldMasterMk cId="3235475872" sldId="2147483660"/>
            <ac:spMk id="26" creationId="{62834B2D-5622-0847-ACAE-03D9B151AAB3}"/>
          </ac:spMkLst>
        </pc:spChg>
        <pc:grpChg chg="mod">
          <ac:chgData name="Bos, Edward A Lt Col" userId="630a9d36-3cf7-4a71-9b84-90b5c9bf90d5" providerId="ADAL" clId="{69CFF8A0-6291-2D4E-B17A-D64DD32D65D1}" dt="2020-06-17T04:02:39.367" v="684" actId="1076"/>
          <ac:grpSpMkLst>
            <pc:docMk/>
            <pc:sldMasterMk cId="3235475872" sldId="2147483660"/>
            <ac:grpSpMk id="8" creationId="{00000000-0000-0000-0000-000000000000}"/>
          </ac:grpSpMkLst>
        </pc:grpChg>
      </pc:sldMasterChg>
    </pc:docChg>
  </pc:docChgLst>
  <pc:docChgLst>
    <pc:chgData name="Bos, Edward A Lt Col" userId="630a9d36-3cf7-4a71-9b84-90b5c9bf90d5" providerId="ADAL" clId="{C078457F-FEF4-7C4C-BE3C-D504B48718F0}"/>
    <pc:docChg chg="undo custSel addSld delSld modSld sldOrd">
      <pc:chgData name="Bos, Edward A Lt Col" userId="630a9d36-3cf7-4a71-9b84-90b5c9bf90d5" providerId="ADAL" clId="{C078457F-FEF4-7C4C-BE3C-D504B48718F0}" dt="2020-06-17T22:06:37.453" v="6117" actId="2696"/>
      <pc:docMkLst>
        <pc:docMk/>
      </pc:docMkLst>
      <pc:sldChg chg="modSp add modAnim">
        <pc:chgData name="Bos, Edward A Lt Col" userId="630a9d36-3cf7-4a71-9b84-90b5c9bf90d5" providerId="ADAL" clId="{C078457F-FEF4-7C4C-BE3C-D504B48718F0}" dt="2020-06-17T22:00:26.692" v="6115"/>
        <pc:sldMkLst>
          <pc:docMk/>
          <pc:sldMk cId="78263557" sldId="273"/>
        </pc:sldMkLst>
        <pc:spChg chg="mod">
          <ac:chgData name="Bos, Edward A Lt Col" userId="630a9d36-3cf7-4a71-9b84-90b5c9bf90d5" providerId="ADAL" clId="{C078457F-FEF4-7C4C-BE3C-D504B48718F0}" dt="2020-06-17T21:58:59.235" v="6104" actId="20577"/>
          <ac:spMkLst>
            <pc:docMk/>
            <pc:sldMk cId="78263557" sldId="273"/>
            <ac:spMk id="3" creationId="{D4D98E0D-A4E6-1042-94F9-AA26DF9BBEAE}"/>
          </ac:spMkLst>
        </pc:spChg>
        <pc:spChg chg="mod">
          <ac:chgData name="Bos, Edward A Lt Col" userId="630a9d36-3cf7-4a71-9b84-90b5c9bf90d5" providerId="ADAL" clId="{C078457F-FEF4-7C4C-BE3C-D504B48718F0}" dt="2020-06-17T21:59:08.120" v="6106" actId="20577"/>
          <ac:spMkLst>
            <pc:docMk/>
            <pc:sldMk cId="78263557" sldId="273"/>
            <ac:spMk id="4" creationId="{7139A64D-6E2A-CD45-AD6C-1C2383379587}"/>
          </ac:spMkLst>
        </pc:spChg>
        <pc:spChg chg="mod">
          <ac:chgData name="Bos, Edward A Lt Col" userId="630a9d36-3cf7-4a71-9b84-90b5c9bf90d5" providerId="ADAL" clId="{C078457F-FEF4-7C4C-BE3C-D504B48718F0}" dt="2020-06-17T21:59:38.463" v="6111" actId="255"/>
          <ac:spMkLst>
            <pc:docMk/>
            <pc:sldMk cId="78263557" sldId="273"/>
            <ac:spMk id="9" creationId="{6DB9241F-6A0E-8F4C-BF56-B0513EEF1D81}"/>
          </ac:spMkLst>
        </pc:spChg>
      </pc:sldChg>
      <pc:sldChg chg="modSp">
        <pc:chgData name="Bos, Edward A Lt Col" userId="630a9d36-3cf7-4a71-9b84-90b5c9bf90d5" providerId="ADAL" clId="{C078457F-FEF4-7C4C-BE3C-D504B48718F0}" dt="2020-06-17T21:02:33.148" v="4266" actId="20577"/>
        <pc:sldMkLst>
          <pc:docMk/>
          <pc:sldMk cId="2250321486" sldId="282"/>
        </pc:sldMkLst>
        <pc:spChg chg="mod">
          <ac:chgData name="Bos, Edward A Lt Col" userId="630a9d36-3cf7-4a71-9b84-90b5c9bf90d5" providerId="ADAL" clId="{C078457F-FEF4-7C4C-BE3C-D504B48718F0}" dt="2020-06-17T21:02:33.148" v="4266" actId="20577"/>
          <ac:spMkLst>
            <pc:docMk/>
            <pc:sldMk cId="2250321486" sldId="282"/>
            <ac:spMk id="2" creationId="{5FF0FEAE-0E59-DB44-92F5-B9A25FD20F24}"/>
          </ac:spMkLst>
        </pc:spChg>
      </pc:sldChg>
      <pc:sldChg chg="del">
        <pc:chgData name="Bos, Edward A Lt Col" userId="630a9d36-3cf7-4a71-9b84-90b5c9bf90d5" providerId="ADAL" clId="{C078457F-FEF4-7C4C-BE3C-D504B48718F0}" dt="2020-06-17T15:32:10.676" v="8" actId="2696"/>
        <pc:sldMkLst>
          <pc:docMk/>
          <pc:sldMk cId="3033326656" sldId="292"/>
        </pc:sldMkLst>
      </pc:sldChg>
      <pc:sldChg chg="modSp">
        <pc:chgData name="Bos, Edward A Lt Col" userId="630a9d36-3cf7-4a71-9b84-90b5c9bf90d5" providerId="ADAL" clId="{C078457F-FEF4-7C4C-BE3C-D504B48718F0}" dt="2020-06-17T21:06:05.962" v="4389" actId="207"/>
        <pc:sldMkLst>
          <pc:docMk/>
          <pc:sldMk cId="1394590044" sldId="296"/>
        </pc:sldMkLst>
        <pc:spChg chg="mod">
          <ac:chgData name="Bos, Edward A Lt Col" userId="630a9d36-3cf7-4a71-9b84-90b5c9bf90d5" providerId="ADAL" clId="{C078457F-FEF4-7C4C-BE3C-D504B48718F0}" dt="2020-06-17T21:06:05.962" v="4389" actId="207"/>
          <ac:spMkLst>
            <pc:docMk/>
            <pc:sldMk cId="1394590044" sldId="296"/>
            <ac:spMk id="3" creationId="{4BEF24F3-6FF4-934E-AD33-CD757E275EE3}"/>
          </ac:spMkLst>
        </pc:spChg>
      </pc:sldChg>
      <pc:sldChg chg="del">
        <pc:chgData name="Bos, Edward A Lt Col" userId="630a9d36-3cf7-4a71-9b84-90b5c9bf90d5" providerId="ADAL" clId="{C078457F-FEF4-7C4C-BE3C-D504B48718F0}" dt="2020-06-17T21:02:57.711" v="4270" actId="2696"/>
        <pc:sldMkLst>
          <pc:docMk/>
          <pc:sldMk cId="2457001830" sldId="306"/>
        </pc:sldMkLst>
      </pc:sldChg>
      <pc:sldChg chg="del">
        <pc:chgData name="Bos, Edward A Lt Col" userId="630a9d36-3cf7-4a71-9b84-90b5c9bf90d5" providerId="ADAL" clId="{C078457F-FEF4-7C4C-BE3C-D504B48718F0}" dt="2020-06-17T21:02:57.712" v="4272" actId="2696"/>
        <pc:sldMkLst>
          <pc:docMk/>
          <pc:sldMk cId="1512513137" sldId="308"/>
        </pc:sldMkLst>
      </pc:sldChg>
      <pc:sldChg chg="del">
        <pc:chgData name="Bos, Edward A Lt Col" userId="630a9d36-3cf7-4a71-9b84-90b5c9bf90d5" providerId="ADAL" clId="{C078457F-FEF4-7C4C-BE3C-D504B48718F0}" dt="2020-06-17T21:02:57.713" v="4273" actId="2696"/>
        <pc:sldMkLst>
          <pc:docMk/>
          <pc:sldMk cId="3882319056" sldId="309"/>
        </pc:sldMkLst>
      </pc:sldChg>
      <pc:sldChg chg="del">
        <pc:chgData name="Bos, Edward A Lt Col" userId="630a9d36-3cf7-4a71-9b84-90b5c9bf90d5" providerId="ADAL" clId="{C078457F-FEF4-7C4C-BE3C-D504B48718F0}" dt="2020-06-17T21:02:57.714" v="4274" actId="2696"/>
        <pc:sldMkLst>
          <pc:docMk/>
          <pc:sldMk cId="2495784152" sldId="310"/>
        </pc:sldMkLst>
      </pc:sldChg>
      <pc:sldChg chg="del">
        <pc:chgData name="Bos, Edward A Lt Col" userId="630a9d36-3cf7-4a71-9b84-90b5c9bf90d5" providerId="ADAL" clId="{C078457F-FEF4-7C4C-BE3C-D504B48718F0}" dt="2020-06-17T21:02:57.712" v="4271" actId="2696"/>
        <pc:sldMkLst>
          <pc:docMk/>
          <pc:sldMk cId="1275227624" sldId="311"/>
        </pc:sldMkLst>
      </pc:sldChg>
      <pc:sldChg chg="del">
        <pc:chgData name="Bos, Edward A Lt Col" userId="630a9d36-3cf7-4a71-9b84-90b5c9bf90d5" providerId="ADAL" clId="{C078457F-FEF4-7C4C-BE3C-D504B48718F0}" dt="2020-06-17T21:02:57.715" v="4275" actId="2696"/>
        <pc:sldMkLst>
          <pc:docMk/>
          <pc:sldMk cId="1194711749" sldId="312"/>
        </pc:sldMkLst>
      </pc:sldChg>
      <pc:sldChg chg="del">
        <pc:chgData name="Bos, Edward A Lt Col" userId="630a9d36-3cf7-4a71-9b84-90b5c9bf90d5" providerId="ADAL" clId="{C078457F-FEF4-7C4C-BE3C-D504B48718F0}" dt="2020-06-17T15:32:10.621" v="1" actId="2696"/>
        <pc:sldMkLst>
          <pc:docMk/>
          <pc:sldMk cId="787388750" sldId="317"/>
        </pc:sldMkLst>
      </pc:sldChg>
      <pc:sldChg chg="del">
        <pc:chgData name="Bos, Edward A Lt Col" userId="630a9d36-3cf7-4a71-9b84-90b5c9bf90d5" providerId="ADAL" clId="{C078457F-FEF4-7C4C-BE3C-D504B48718F0}" dt="2020-06-17T15:32:10.622" v="2" actId="2696"/>
        <pc:sldMkLst>
          <pc:docMk/>
          <pc:sldMk cId="2590367151" sldId="318"/>
        </pc:sldMkLst>
      </pc:sldChg>
      <pc:sldChg chg="del">
        <pc:chgData name="Bos, Edward A Lt Col" userId="630a9d36-3cf7-4a71-9b84-90b5c9bf90d5" providerId="ADAL" clId="{C078457F-FEF4-7C4C-BE3C-D504B48718F0}" dt="2020-06-17T15:32:10.624" v="4" actId="2696"/>
        <pc:sldMkLst>
          <pc:docMk/>
          <pc:sldMk cId="57474187" sldId="319"/>
        </pc:sldMkLst>
      </pc:sldChg>
      <pc:sldChg chg="del">
        <pc:chgData name="Bos, Edward A Lt Col" userId="630a9d36-3cf7-4a71-9b84-90b5c9bf90d5" providerId="ADAL" clId="{C078457F-FEF4-7C4C-BE3C-D504B48718F0}" dt="2020-06-17T15:32:10.625" v="5" actId="2696"/>
        <pc:sldMkLst>
          <pc:docMk/>
          <pc:sldMk cId="2501586163" sldId="320"/>
        </pc:sldMkLst>
      </pc:sldChg>
      <pc:sldChg chg="del">
        <pc:chgData name="Bos, Edward A Lt Col" userId="630a9d36-3cf7-4a71-9b84-90b5c9bf90d5" providerId="ADAL" clId="{C078457F-FEF4-7C4C-BE3C-D504B48718F0}" dt="2020-06-17T15:32:10.627" v="7" actId="2696"/>
        <pc:sldMkLst>
          <pc:docMk/>
          <pc:sldMk cId="1155636865" sldId="321"/>
        </pc:sldMkLst>
      </pc:sldChg>
      <pc:sldChg chg="del">
        <pc:chgData name="Bos, Edward A Lt Col" userId="630a9d36-3cf7-4a71-9b84-90b5c9bf90d5" providerId="ADAL" clId="{C078457F-FEF4-7C4C-BE3C-D504B48718F0}" dt="2020-06-17T21:02:57.710" v="4269" actId="2696"/>
        <pc:sldMkLst>
          <pc:docMk/>
          <pc:sldMk cId="999025557" sldId="322"/>
        </pc:sldMkLst>
      </pc:sldChg>
      <pc:sldChg chg="del">
        <pc:chgData name="Bos, Edward A Lt Col" userId="630a9d36-3cf7-4a71-9b84-90b5c9bf90d5" providerId="ADAL" clId="{C078457F-FEF4-7C4C-BE3C-D504B48718F0}" dt="2020-06-17T21:02:57.717" v="4276" actId="2696"/>
        <pc:sldMkLst>
          <pc:docMk/>
          <pc:sldMk cId="435456975" sldId="323"/>
        </pc:sldMkLst>
      </pc:sldChg>
      <pc:sldChg chg="del">
        <pc:chgData name="Bos, Edward A Lt Col" userId="630a9d36-3cf7-4a71-9b84-90b5c9bf90d5" providerId="ADAL" clId="{C078457F-FEF4-7C4C-BE3C-D504B48718F0}" dt="2020-06-17T21:02:57.707" v="4267" actId="2696"/>
        <pc:sldMkLst>
          <pc:docMk/>
          <pc:sldMk cId="794056580" sldId="324"/>
        </pc:sldMkLst>
      </pc:sldChg>
      <pc:sldChg chg="del">
        <pc:chgData name="Bos, Edward A Lt Col" userId="630a9d36-3cf7-4a71-9b84-90b5c9bf90d5" providerId="ADAL" clId="{C078457F-FEF4-7C4C-BE3C-D504B48718F0}" dt="2020-06-17T21:02:57.709" v="4268" actId="2696"/>
        <pc:sldMkLst>
          <pc:docMk/>
          <pc:sldMk cId="3690995227" sldId="325"/>
        </pc:sldMkLst>
      </pc:sldChg>
      <pc:sldChg chg="del">
        <pc:chgData name="Bos, Edward A Lt Col" userId="630a9d36-3cf7-4a71-9b84-90b5c9bf90d5" providerId="ADAL" clId="{C078457F-FEF4-7C4C-BE3C-D504B48718F0}" dt="2020-06-17T21:02:57.737" v="4277" actId="2696"/>
        <pc:sldMkLst>
          <pc:docMk/>
          <pc:sldMk cId="1906619089" sldId="326"/>
        </pc:sldMkLst>
      </pc:sldChg>
      <pc:sldChg chg="del">
        <pc:chgData name="Bos, Edward A Lt Col" userId="630a9d36-3cf7-4a71-9b84-90b5c9bf90d5" providerId="ADAL" clId="{C078457F-FEF4-7C4C-BE3C-D504B48718F0}" dt="2020-06-17T15:32:10.624" v="3" actId="2696"/>
        <pc:sldMkLst>
          <pc:docMk/>
          <pc:sldMk cId="265040955" sldId="451"/>
        </pc:sldMkLst>
      </pc:sldChg>
      <pc:sldChg chg="del">
        <pc:chgData name="Bos, Edward A Lt Col" userId="630a9d36-3cf7-4a71-9b84-90b5c9bf90d5" providerId="ADAL" clId="{C078457F-FEF4-7C4C-BE3C-D504B48718F0}" dt="2020-06-17T15:32:10.626" v="6" actId="2696"/>
        <pc:sldMkLst>
          <pc:docMk/>
          <pc:sldMk cId="2748749666" sldId="452"/>
        </pc:sldMkLst>
      </pc:sldChg>
      <pc:sldChg chg="modSp">
        <pc:chgData name="Bos, Edward A Lt Col" userId="630a9d36-3cf7-4a71-9b84-90b5c9bf90d5" providerId="ADAL" clId="{C078457F-FEF4-7C4C-BE3C-D504B48718F0}" dt="2020-06-17T21:39:12.958" v="5198" actId="20577"/>
        <pc:sldMkLst>
          <pc:docMk/>
          <pc:sldMk cId="1751172610" sldId="459"/>
        </pc:sldMkLst>
        <pc:spChg chg="mod">
          <ac:chgData name="Bos, Edward A Lt Col" userId="630a9d36-3cf7-4a71-9b84-90b5c9bf90d5" providerId="ADAL" clId="{C078457F-FEF4-7C4C-BE3C-D504B48718F0}" dt="2020-06-17T21:37:11.138" v="5019" actId="20577"/>
          <ac:spMkLst>
            <pc:docMk/>
            <pc:sldMk cId="1751172610" sldId="459"/>
            <ac:spMk id="2" creationId="{0AF0D175-55C9-4544-8662-6F75E22CA5A5}"/>
          </ac:spMkLst>
        </pc:spChg>
        <pc:spChg chg="mod">
          <ac:chgData name="Bos, Edward A Lt Col" userId="630a9d36-3cf7-4a71-9b84-90b5c9bf90d5" providerId="ADAL" clId="{C078457F-FEF4-7C4C-BE3C-D504B48718F0}" dt="2020-06-17T21:39:12.958" v="5198" actId="20577"/>
          <ac:spMkLst>
            <pc:docMk/>
            <pc:sldMk cId="1751172610" sldId="459"/>
            <ac:spMk id="3" creationId="{1BC45A54-4754-0046-8D2E-D00DA70079FC}"/>
          </ac:spMkLst>
        </pc:spChg>
        <pc:spChg chg="mod">
          <ac:chgData name="Bos, Edward A Lt Col" userId="630a9d36-3cf7-4a71-9b84-90b5c9bf90d5" providerId="ADAL" clId="{C078457F-FEF4-7C4C-BE3C-D504B48718F0}" dt="2020-06-17T21:39:05.797" v="5193" actId="20577"/>
          <ac:spMkLst>
            <pc:docMk/>
            <pc:sldMk cId="1751172610" sldId="459"/>
            <ac:spMk id="4" creationId="{661A4768-9EF8-5F43-AF48-F7535867F1F7}"/>
          </ac:spMkLst>
        </pc:spChg>
      </pc:sldChg>
      <pc:sldChg chg="modSp add">
        <pc:chgData name="Bos, Edward A Lt Col" userId="630a9d36-3cf7-4a71-9b84-90b5c9bf90d5" providerId="ADAL" clId="{C078457F-FEF4-7C4C-BE3C-D504B48718F0}" dt="2020-06-17T18:24:31.443" v="2008" actId="20577"/>
        <pc:sldMkLst>
          <pc:docMk/>
          <pc:sldMk cId="3864523955" sldId="460"/>
        </pc:sldMkLst>
        <pc:spChg chg="mod">
          <ac:chgData name="Bos, Edward A Lt Col" userId="630a9d36-3cf7-4a71-9b84-90b5c9bf90d5" providerId="ADAL" clId="{C078457F-FEF4-7C4C-BE3C-D504B48718F0}" dt="2020-06-17T16:01:12.835" v="1022" actId="20577"/>
          <ac:spMkLst>
            <pc:docMk/>
            <pc:sldMk cId="3864523955" sldId="460"/>
            <ac:spMk id="2" creationId="{DA5E5E84-8ACD-5B41-A263-29E57B5C0455}"/>
          </ac:spMkLst>
        </pc:spChg>
        <pc:spChg chg="mod">
          <ac:chgData name="Bos, Edward A Lt Col" userId="630a9d36-3cf7-4a71-9b84-90b5c9bf90d5" providerId="ADAL" clId="{C078457F-FEF4-7C4C-BE3C-D504B48718F0}" dt="2020-06-17T15:33:19.079" v="27" actId="5793"/>
          <ac:spMkLst>
            <pc:docMk/>
            <pc:sldMk cId="3864523955" sldId="460"/>
            <ac:spMk id="3" creationId="{515B8B96-090C-334D-AF80-BAC065535760}"/>
          </ac:spMkLst>
        </pc:spChg>
        <pc:spChg chg="mod">
          <ac:chgData name="Bos, Edward A Lt Col" userId="630a9d36-3cf7-4a71-9b84-90b5c9bf90d5" providerId="ADAL" clId="{C078457F-FEF4-7C4C-BE3C-D504B48718F0}" dt="2020-06-17T15:37:11.534" v="115" actId="27636"/>
          <ac:spMkLst>
            <pc:docMk/>
            <pc:sldMk cId="3864523955" sldId="460"/>
            <ac:spMk id="4" creationId="{E50979D6-9F32-244F-B164-851193D2C426}"/>
          </ac:spMkLst>
        </pc:spChg>
        <pc:spChg chg="mod">
          <ac:chgData name="Bos, Edward A Lt Col" userId="630a9d36-3cf7-4a71-9b84-90b5c9bf90d5" providerId="ADAL" clId="{C078457F-FEF4-7C4C-BE3C-D504B48718F0}" dt="2020-06-17T15:33:27.217" v="48" actId="20577"/>
          <ac:spMkLst>
            <pc:docMk/>
            <pc:sldMk cId="3864523955" sldId="460"/>
            <ac:spMk id="5" creationId="{00DF6ABF-4047-914B-A750-04B4401CBBDF}"/>
          </ac:spMkLst>
        </pc:spChg>
        <pc:spChg chg="mod">
          <ac:chgData name="Bos, Edward A Lt Col" userId="630a9d36-3cf7-4a71-9b84-90b5c9bf90d5" providerId="ADAL" clId="{C078457F-FEF4-7C4C-BE3C-D504B48718F0}" dt="2020-06-17T18:24:31.443" v="2008" actId="20577"/>
          <ac:spMkLst>
            <pc:docMk/>
            <pc:sldMk cId="3864523955" sldId="460"/>
            <ac:spMk id="6" creationId="{011C81E6-3320-0E4D-90C8-BAC581849A86}"/>
          </ac:spMkLst>
        </pc:spChg>
        <pc:spChg chg="mod">
          <ac:chgData name="Bos, Edward A Lt Col" userId="630a9d36-3cf7-4a71-9b84-90b5c9bf90d5" providerId="ADAL" clId="{C078457F-FEF4-7C4C-BE3C-D504B48718F0}" dt="2020-06-17T15:33:39.801" v="71" actId="14100"/>
          <ac:spMkLst>
            <pc:docMk/>
            <pc:sldMk cId="3864523955" sldId="460"/>
            <ac:spMk id="7" creationId="{41530627-2583-754D-AC42-08D358E5606F}"/>
          </ac:spMkLst>
        </pc:spChg>
        <pc:spChg chg="mod">
          <ac:chgData name="Bos, Edward A Lt Col" userId="630a9d36-3cf7-4a71-9b84-90b5c9bf90d5" providerId="ADAL" clId="{C078457F-FEF4-7C4C-BE3C-D504B48718F0}" dt="2020-06-17T15:35:31.010" v="110" actId="27636"/>
          <ac:spMkLst>
            <pc:docMk/>
            <pc:sldMk cId="3864523955" sldId="460"/>
            <ac:spMk id="8" creationId="{E409EC13-F065-1543-8F54-90D20747F99E}"/>
          </ac:spMkLst>
        </pc:spChg>
      </pc:sldChg>
      <pc:sldChg chg="addSp delSp modSp add delAnim modAnim">
        <pc:chgData name="Bos, Edward A Lt Col" userId="630a9d36-3cf7-4a71-9b84-90b5c9bf90d5" providerId="ADAL" clId="{C078457F-FEF4-7C4C-BE3C-D504B48718F0}" dt="2020-06-17T15:53:39.075" v="555" actId="27636"/>
        <pc:sldMkLst>
          <pc:docMk/>
          <pc:sldMk cId="1354674198" sldId="461"/>
        </pc:sldMkLst>
        <pc:spChg chg="mod">
          <ac:chgData name="Bos, Edward A Lt Col" userId="630a9d36-3cf7-4a71-9b84-90b5c9bf90d5" providerId="ADAL" clId="{C078457F-FEF4-7C4C-BE3C-D504B48718F0}" dt="2020-06-17T15:52:31.184" v="505" actId="20577"/>
          <ac:spMkLst>
            <pc:docMk/>
            <pc:sldMk cId="1354674198" sldId="461"/>
            <ac:spMk id="2" creationId="{3BDB19B3-DB0F-6A4B-A2AA-145541F79408}"/>
          </ac:spMkLst>
        </pc:spChg>
        <pc:spChg chg="del">
          <ac:chgData name="Bos, Edward A Lt Col" userId="630a9d36-3cf7-4a71-9b84-90b5c9bf90d5" providerId="ADAL" clId="{C078457F-FEF4-7C4C-BE3C-D504B48718F0}" dt="2020-06-17T15:38:18.845" v="174"/>
          <ac:spMkLst>
            <pc:docMk/>
            <pc:sldMk cId="1354674198" sldId="461"/>
            <ac:spMk id="3" creationId="{DA1A1D37-AA9D-B942-B74E-1F023EA829AA}"/>
          </ac:spMkLst>
        </pc:spChg>
        <pc:spChg chg="del">
          <ac:chgData name="Bos, Edward A Lt Col" userId="630a9d36-3cf7-4a71-9b84-90b5c9bf90d5" providerId="ADAL" clId="{C078457F-FEF4-7C4C-BE3C-D504B48718F0}" dt="2020-06-17T15:38:18.845" v="174"/>
          <ac:spMkLst>
            <pc:docMk/>
            <pc:sldMk cId="1354674198" sldId="461"/>
            <ac:spMk id="4" creationId="{3221A7D5-EFFA-AE4D-A738-FA9801F3E886}"/>
          </ac:spMkLst>
        </pc:spChg>
        <pc:spChg chg="del">
          <ac:chgData name="Bos, Edward A Lt Col" userId="630a9d36-3cf7-4a71-9b84-90b5c9bf90d5" providerId="ADAL" clId="{C078457F-FEF4-7C4C-BE3C-D504B48718F0}" dt="2020-06-17T15:38:18.845" v="174"/>
          <ac:spMkLst>
            <pc:docMk/>
            <pc:sldMk cId="1354674198" sldId="461"/>
            <ac:spMk id="5" creationId="{C02FA62B-3FA7-CE45-A54E-E1BB38521AF5}"/>
          </ac:spMkLst>
        </pc:spChg>
        <pc:spChg chg="del">
          <ac:chgData name="Bos, Edward A Lt Col" userId="630a9d36-3cf7-4a71-9b84-90b5c9bf90d5" providerId="ADAL" clId="{C078457F-FEF4-7C4C-BE3C-D504B48718F0}" dt="2020-06-17T15:38:18.845" v="174"/>
          <ac:spMkLst>
            <pc:docMk/>
            <pc:sldMk cId="1354674198" sldId="461"/>
            <ac:spMk id="6" creationId="{506794FD-8287-2844-A76D-01AAC77176D2}"/>
          </ac:spMkLst>
        </pc:spChg>
        <pc:spChg chg="del">
          <ac:chgData name="Bos, Edward A Lt Col" userId="630a9d36-3cf7-4a71-9b84-90b5c9bf90d5" providerId="ADAL" clId="{C078457F-FEF4-7C4C-BE3C-D504B48718F0}" dt="2020-06-17T15:38:18.845" v="174"/>
          <ac:spMkLst>
            <pc:docMk/>
            <pc:sldMk cId="1354674198" sldId="461"/>
            <ac:spMk id="7" creationId="{9D0CC698-3042-9744-8AE2-CFAFCE169196}"/>
          </ac:spMkLst>
        </pc:spChg>
        <pc:spChg chg="del">
          <ac:chgData name="Bos, Edward A Lt Col" userId="630a9d36-3cf7-4a71-9b84-90b5c9bf90d5" providerId="ADAL" clId="{C078457F-FEF4-7C4C-BE3C-D504B48718F0}" dt="2020-06-17T15:38:18.845" v="174"/>
          <ac:spMkLst>
            <pc:docMk/>
            <pc:sldMk cId="1354674198" sldId="461"/>
            <ac:spMk id="8" creationId="{29C8C797-2953-444E-9026-755118803586}"/>
          </ac:spMkLst>
        </pc:spChg>
        <pc:spChg chg="add mod">
          <ac:chgData name="Bos, Edward A Lt Col" userId="630a9d36-3cf7-4a71-9b84-90b5c9bf90d5" providerId="ADAL" clId="{C078457F-FEF4-7C4C-BE3C-D504B48718F0}" dt="2020-06-17T15:53:39.075" v="555" actId="27636"/>
          <ac:spMkLst>
            <pc:docMk/>
            <pc:sldMk cId="1354674198" sldId="461"/>
            <ac:spMk id="9" creationId="{F57972C9-2DCA-5446-897D-E49529F063A9}"/>
          </ac:spMkLst>
        </pc:spChg>
        <pc:spChg chg="add del mod">
          <ac:chgData name="Bos, Edward A Lt Col" userId="630a9d36-3cf7-4a71-9b84-90b5c9bf90d5" providerId="ADAL" clId="{C078457F-FEF4-7C4C-BE3C-D504B48718F0}" dt="2020-06-17T15:53:26.810" v="552" actId="478"/>
          <ac:spMkLst>
            <pc:docMk/>
            <pc:sldMk cId="1354674198" sldId="461"/>
            <ac:spMk id="10" creationId="{2D07FAD6-47E1-5B48-B62D-03CCD0425F45}"/>
          </ac:spMkLst>
        </pc:spChg>
        <pc:spChg chg="add del mod">
          <ac:chgData name="Bos, Edward A Lt Col" userId="630a9d36-3cf7-4a71-9b84-90b5c9bf90d5" providerId="ADAL" clId="{C078457F-FEF4-7C4C-BE3C-D504B48718F0}" dt="2020-06-17T15:53:19.019" v="550" actId="478"/>
          <ac:spMkLst>
            <pc:docMk/>
            <pc:sldMk cId="1354674198" sldId="461"/>
            <ac:spMk id="11" creationId="{133BF311-F6F7-604C-BFAC-E38EDB4FDD9E}"/>
          </ac:spMkLst>
        </pc:spChg>
        <pc:spChg chg="add del mod">
          <ac:chgData name="Bos, Edward A Lt Col" userId="630a9d36-3cf7-4a71-9b84-90b5c9bf90d5" providerId="ADAL" clId="{C078457F-FEF4-7C4C-BE3C-D504B48718F0}" dt="2020-06-17T15:53:21.670" v="551" actId="478"/>
          <ac:spMkLst>
            <pc:docMk/>
            <pc:sldMk cId="1354674198" sldId="461"/>
            <ac:spMk id="12" creationId="{E7ED1659-3742-ED41-9EB2-886723B117B2}"/>
          </ac:spMkLst>
        </pc:spChg>
        <pc:spChg chg="add del mod">
          <ac:chgData name="Bos, Edward A Lt Col" userId="630a9d36-3cf7-4a71-9b84-90b5c9bf90d5" providerId="ADAL" clId="{C078457F-FEF4-7C4C-BE3C-D504B48718F0}" dt="2020-06-17T15:53:38.478" v="554"/>
          <ac:spMkLst>
            <pc:docMk/>
            <pc:sldMk cId="1354674198" sldId="461"/>
            <ac:spMk id="14" creationId="{162B6282-C639-6049-9D66-16E6CF34605B}"/>
          </ac:spMkLst>
        </pc:spChg>
      </pc:sldChg>
      <pc:sldChg chg="addSp delSp modSp add delAnim">
        <pc:chgData name="Bos, Edward A Lt Col" userId="630a9d36-3cf7-4a71-9b84-90b5c9bf90d5" providerId="ADAL" clId="{C078457F-FEF4-7C4C-BE3C-D504B48718F0}" dt="2020-06-17T15:54:24.641" v="589" actId="478"/>
        <pc:sldMkLst>
          <pc:docMk/>
          <pc:sldMk cId="2558054453" sldId="462"/>
        </pc:sldMkLst>
        <pc:spChg chg="mod">
          <ac:chgData name="Bos, Edward A Lt Col" userId="630a9d36-3cf7-4a71-9b84-90b5c9bf90d5" providerId="ADAL" clId="{C078457F-FEF4-7C4C-BE3C-D504B48718F0}" dt="2020-06-17T15:52:42.235" v="514" actId="20577"/>
          <ac:spMkLst>
            <pc:docMk/>
            <pc:sldMk cId="2558054453" sldId="462"/>
            <ac:spMk id="2" creationId="{3BDB19B3-DB0F-6A4B-A2AA-145541F79408}"/>
          </ac:spMkLst>
        </pc:spChg>
        <pc:spChg chg="add del mod">
          <ac:chgData name="Bos, Edward A Lt Col" userId="630a9d36-3cf7-4a71-9b84-90b5c9bf90d5" providerId="ADAL" clId="{C078457F-FEF4-7C4C-BE3C-D504B48718F0}" dt="2020-06-17T15:54:24.641" v="589" actId="478"/>
          <ac:spMkLst>
            <pc:docMk/>
            <pc:sldMk cId="2558054453" sldId="462"/>
            <ac:spMk id="4" creationId="{2CD186E3-2481-7940-8692-12BCC3A694E7}"/>
          </ac:spMkLst>
        </pc:spChg>
        <pc:spChg chg="del">
          <ac:chgData name="Bos, Edward A Lt Col" userId="630a9d36-3cf7-4a71-9b84-90b5c9bf90d5" providerId="ADAL" clId="{C078457F-FEF4-7C4C-BE3C-D504B48718F0}" dt="2020-06-17T15:53:51.436" v="558" actId="478"/>
          <ac:spMkLst>
            <pc:docMk/>
            <pc:sldMk cId="2558054453" sldId="462"/>
            <ac:spMk id="9" creationId="{F57972C9-2DCA-5446-897D-E49529F063A9}"/>
          </ac:spMkLst>
        </pc:spChg>
        <pc:spChg chg="mod">
          <ac:chgData name="Bos, Edward A Lt Col" userId="630a9d36-3cf7-4a71-9b84-90b5c9bf90d5" providerId="ADAL" clId="{C078457F-FEF4-7C4C-BE3C-D504B48718F0}" dt="2020-06-17T15:54:22.045" v="588" actId="27636"/>
          <ac:spMkLst>
            <pc:docMk/>
            <pc:sldMk cId="2558054453" sldId="462"/>
            <ac:spMk id="10" creationId="{2D07FAD6-47E1-5B48-B62D-03CCD0425F45}"/>
          </ac:spMkLst>
        </pc:spChg>
        <pc:spChg chg="del">
          <ac:chgData name="Bos, Edward A Lt Col" userId="630a9d36-3cf7-4a71-9b84-90b5c9bf90d5" providerId="ADAL" clId="{C078457F-FEF4-7C4C-BE3C-D504B48718F0}" dt="2020-06-17T15:53:45.007" v="556" actId="478"/>
          <ac:spMkLst>
            <pc:docMk/>
            <pc:sldMk cId="2558054453" sldId="462"/>
            <ac:spMk id="11" creationId="{133BF311-F6F7-604C-BFAC-E38EDB4FDD9E}"/>
          </ac:spMkLst>
        </pc:spChg>
        <pc:spChg chg="del">
          <ac:chgData name="Bos, Edward A Lt Col" userId="630a9d36-3cf7-4a71-9b84-90b5c9bf90d5" providerId="ADAL" clId="{C078457F-FEF4-7C4C-BE3C-D504B48718F0}" dt="2020-06-17T15:53:47.729" v="557" actId="478"/>
          <ac:spMkLst>
            <pc:docMk/>
            <pc:sldMk cId="2558054453" sldId="462"/>
            <ac:spMk id="12" creationId="{E7ED1659-3742-ED41-9EB2-886723B117B2}"/>
          </ac:spMkLst>
        </pc:spChg>
      </pc:sldChg>
      <pc:sldChg chg="addSp delSp modSp add addAnim delAnim modAnim">
        <pc:chgData name="Bos, Edward A Lt Col" userId="630a9d36-3cf7-4a71-9b84-90b5c9bf90d5" providerId="ADAL" clId="{C078457F-FEF4-7C4C-BE3C-D504B48718F0}" dt="2020-06-17T17:48:25.850" v="1075"/>
        <pc:sldMkLst>
          <pc:docMk/>
          <pc:sldMk cId="26833831" sldId="463"/>
        </pc:sldMkLst>
        <pc:spChg chg="mod">
          <ac:chgData name="Bos, Edward A Lt Col" userId="630a9d36-3cf7-4a71-9b84-90b5c9bf90d5" providerId="ADAL" clId="{C078457F-FEF4-7C4C-BE3C-D504B48718F0}" dt="2020-06-17T15:52:52.947" v="522" actId="20577"/>
          <ac:spMkLst>
            <pc:docMk/>
            <pc:sldMk cId="26833831" sldId="463"/>
            <ac:spMk id="2" creationId="{3BDB19B3-DB0F-6A4B-A2AA-145541F79408}"/>
          </ac:spMkLst>
        </pc:spChg>
        <pc:spChg chg="add del mod">
          <ac:chgData name="Bos, Edward A Lt Col" userId="630a9d36-3cf7-4a71-9b84-90b5c9bf90d5" providerId="ADAL" clId="{C078457F-FEF4-7C4C-BE3C-D504B48718F0}" dt="2020-06-17T15:53:11.783" v="549" actId="478"/>
          <ac:spMkLst>
            <pc:docMk/>
            <pc:sldMk cId="26833831" sldId="463"/>
            <ac:spMk id="4" creationId="{6C35E571-107A-7143-9C27-561E258BBF30}"/>
          </ac:spMkLst>
        </pc:spChg>
        <pc:spChg chg="add del mod">
          <ac:chgData name="Bos, Edward A Lt Col" userId="630a9d36-3cf7-4a71-9b84-90b5c9bf90d5" providerId="ADAL" clId="{C078457F-FEF4-7C4C-BE3C-D504B48718F0}" dt="2020-06-17T15:53:11.783" v="549" actId="478"/>
          <ac:spMkLst>
            <pc:docMk/>
            <pc:sldMk cId="26833831" sldId="463"/>
            <ac:spMk id="6" creationId="{753BFF6A-8845-4041-80A7-A8647A0C0CFC}"/>
          </ac:spMkLst>
        </pc:spChg>
        <pc:spChg chg="add del mod">
          <ac:chgData name="Bos, Edward A Lt Col" userId="630a9d36-3cf7-4a71-9b84-90b5c9bf90d5" providerId="ADAL" clId="{C078457F-FEF4-7C4C-BE3C-D504B48718F0}" dt="2020-06-17T15:54:56.036" v="592"/>
          <ac:spMkLst>
            <pc:docMk/>
            <pc:sldMk cId="26833831" sldId="463"/>
            <ac:spMk id="8" creationId="{5610A91C-8D4F-4244-AF37-D7C8F8A55FF2}"/>
          </ac:spMkLst>
        </pc:spChg>
        <pc:spChg chg="add del mod">
          <ac:chgData name="Bos, Edward A Lt Col" userId="630a9d36-3cf7-4a71-9b84-90b5c9bf90d5" providerId="ADAL" clId="{C078457F-FEF4-7C4C-BE3C-D504B48718F0}" dt="2020-06-17T15:54:51.714" v="591" actId="478"/>
          <ac:spMkLst>
            <pc:docMk/>
            <pc:sldMk cId="26833831" sldId="463"/>
            <ac:spMk id="9" creationId="{F57972C9-2DCA-5446-897D-E49529F063A9}"/>
          </ac:spMkLst>
        </pc:spChg>
        <pc:spChg chg="add del mod">
          <ac:chgData name="Bos, Edward A Lt Col" userId="630a9d36-3cf7-4a71-9b84-90b5c9bf90d5" providerId="ADAL" clId="{C078457F-FEF4-7C4C-BE3C-D504B48718F0}" dt="2020-06-17T15:54:48.731" v="590" actId="478"/>
          <ac:spMkLst>
            <pc:docMk/>
            <pc:sldMk cId="26833831" sldId="463"/>
            <ac:spMk id="10" creationId="{2D07FAD6-47E1-5B48-B62D-03CCD0425F45}"/>
          </ac:spMkLst>
        </pc:spChg>
        <pc:spChg chg="del">
          <ac:chgData name="Bos, Edward A Lt Col" userId="630a9d36-3cf7-4a71-9b84-90b5c9bf90d5" providerId="ADAL" clId="{C078457F-FEF4-7C4C-BE3C-D504B48718F0}" dt="2020-06-17T15:53:01.451" v="524" actId="478"/>
          <ac:spMkLst>
            <pc:docMk/>
            <pc:sldMk cId="26833831" sldId="463"/>
            <ac:spMk id="11" creationId="{133BF311-F6F7-604C-BFAC-E38EDB4FDD9E}"/>
          </ac:spMkLst>
        </pc:spChg>
        <pc:spChg chg="del">
          <ac:chgData name="Bos, Edward A Lt Col" userId="630a9d36-3cf7-4a71-9b84-90b5c9bf90d5" providerId="ADAL" clId="{C078457F-FEF4-7C4C-BE3C-D504B48718F0}" dt="2020-06-17T15:52:55.979" v="523" actId="478"/>
          <ac:spMkLst>
            <pc:docMk/>
            <pc:sldMk cId="26833831" sldId="463"/>
            <ac:spMk id="12" creationId="{E7ED1659-3742-ED41-9EB2-886723B117B2}"/>
          </ac:spMkLst>
        </pc:spChg>
        <pc:spChg chg="add del mod">
          <ac:chgData name="Bos, Edward A Lt Col" userId="630a9d36-3cf7-4a71-9b84-90b5c9bf90d5" providerId="ADAL" clId="{C078457F-FEF4-7C4C-BE3C-D504B48718F0}" dt="2020-06-17T15:54:56.036" v="592"/>
          <ac:spMkLst>
            <pc:docMk/>
            <pc:sldMk cId="26833831" sldId="463"/>
            <ac:spMk id="14" creationId="{3824454C-6D14-3942-B6AA-AEA1D2654979}"/>
          </ac:spMkLst>
        </pc:spChg>
        <pc:spChg chg="add mod">
          <ac:chgData name="Bos, Edward A Lt Col" userId="630a9d36-3cf7-4a71-9b84-90b5c9bf90d5" providerId="ADAL" clId="{C078457F-FEF4-7C4C-BE3C-D504B48718F0}" dt="2020-06-17T16:00:58.824" v="1011" actId="20577"/>
          <ac:spMkLst>
            <pc:docMk/>
            <pc:sldMk cId="26833831" sldId="463"/>
            <ac:spMk id="15" creationId="{C120406D-6A9B-0B46-9672-AB1E8F8CBD92}"/>
          </ac:spMkLst>
        </pc:spChg>
      </pc:sldChg>
      <pc:sldChg chg="addSp delSp modSp add del delAnim">
        <pc:chgData name="Bos, Edward A Lt Col" userId="630a9d36-3cf7-4a71-9b84-90b5c9bf90d5" providerId="ADAL" clId="{C078457F-FEF4-7C4C-BE3C-D504B48718F0}" dt="2020-06-17T18:12:31.980" v="1654" actId="2696"/>
        <pc:sldMkLst>
          <pc:docMk/>
          <pc:sldMk cId="3218490759" sldId="464"/>
        </pc:sldMkLst>
        <pc:spChg chg="mod">
          <ac:chgData name="Bos, Edward A Lt Col" userId="630a9d36-3cf7-4a71-9b84-90b5c9bf90d5" providerId="ADAL" clId="{C078457F-FEF4-7C4C-BE3C-D504B48718F0}" dt="2020-06-17T16:02:04.915" v="1051" actId="20577"/>
          <ac:spMkLst>
            <pc:docMk/>
            <pc:sldMk cId="3218490759" sldId="464"/>
            <ac:spMk id="2" creationId="{3BDB19B3-DB0F-6A4B-A2AA-145541F79408}"/>
          </ac:spMkLst>
        </pc:spChg>
        <pc:spChg chg="add del mod">
          <ac:chgData name="Bos, Edward A Lt Col" userId="630a9d36-3cf7-4a71-9b84-90b5c9bf90d5" providerId="ADAL" clId="{C078457F-FEF4-7C4C-BE3C-D504B48718F0}" dt="2020-06-17T17:56:52.481" v="1076" actId="3680"/>
          <ac:spMkLst>
            <pc:docMk/>
            <pc:sldMk cId="3218490759" sldId="464"/>
            <ac:spMk id="4" creationId="{7C726580-B2BC-A64D-A191-5573E8880E3F}"/>
          </ac:spMkLst>
        </pc:spChg>
        <pc:spChg chg="del">
          <ac:chgData name="Bos, Edward A Lt Col" userId="630a9d36-3cf7-4a71-9b84-90b5c9bf90d5" providerId="ADAL" clId="{C078457F-FEF4-7C4C-BE3C-D504B48718F0}" dt="2020-06-17T16:02:08.717" v="1052" actId="478"/>
          <ac:spMkLst>
            <pc:docMk/>
            <pc:sldMk cId="3218490759" sldId="464"/>
            <ac:spMk id="9" creationId="{F57972C9-2DCA-5446-897D-E49529F063A9}"/>
          </ac:spMkLst>
        </pc:spChg>
        <pc:graphicFrameChg chg="add mod modGraphic">
          <ac:chgData name="Bos, Edward A Lt Col" userId="630a9d36-3cf7-4a71-9b84-90b5c9bf90d5" providerId="ADAL" clId="{C078457F-FEF4-7C4C-BE3C-D504B48718F0}" dt="2020-06-17T18:06:00.647" v="1439" actId="14100"/>
          <ac:graphicFrameMkLst>
            <pc:docMk/>
            <pc:sldMk cId="3218490759" sldId="464"/>
            <ac:graphicFrameMk id="5" creationId="{40DA7218-7DA9-B74A-83F1-B3003E3E4177}"/>
          </ac:graphicFrameMkLst>
        </pc:graphicFrameChg>
      </pc:sldChg>
      <pc:sldChg chg="addSp delSp modSp add del delAnim">
        <pc:chgData name="Bos, Edward A Lt Col" userId="630a9d36-3cf7-4a71-9b84-90b5c9bf90d5" providerId="ADAL" clId="{C078457F-FEF4-7C4C-BE3C-D504B48718F0}" dt="2020-06-17T18:16:15.144" v="1738" actId="2696"/>
        <pc:sldMkLst>
          <pc:docMk/>
          <pc:sldMk cId="3592259033" sldId="465"/>
        </pc:sldMkLst>
        <pc:spChg chg="mod">
          <ac:chgData name="Bos, Edward A Lt Col" userId="630a9d36-3cf7-4a71-9b84-90b5c9bf90d5" providerId="ADAL" clId="{C078457F-FEF4-7C4C-BE3C-D504B48718F0}" dt="2020-06-17T16:02:22.792" v="1053"/>
          <ac:spMkLst>
            <pc:docMk/>
            <pc:sldMk cId="3592259033" sldId="465"/>
            <ac:spMk id="2" creationId="{3BDB19B3-DB0F-6A4B-A2AA-145541F79408}"/>
          </ac:spMkLst>
        </pc:spChg>
        <pc:spChg chg="add del mod">
          <ac:chgData name="Bos, Edward A Lt Col" userId="630a9d36-3cf7-4a71-9b84-90b5c9bf90d5" providerId="ADAL" clId="{C078457F-FEF4-7C4C-BE3C-D504B48718F0}" dt="2020-06-17T16:02:31.508" v="1055"/>
          <ac:spMkLst>
            <pc:docMk/>
            <pc:sldMk cId="3592259033" sldId="465"/>
            <ac:spMk id="4" creationId="{6B9C9808-E961-FB48-9551-EA05EFE774E0}"/>
          </ac:spMkLst>
        </pc:spChg>
        <pc:spChg chg="add mod">
          <ac:chgData name="Bos, Edward A Lt Col" userId="630a9d36-3cf7-4a71-9b84-90b5c9bf90d5" providerId="ADAL" clId="{C078457F-FEF4-7C4C-BE3C-D504B48718F0}" dt="2020-06-17T16:02:31.508" v="1055"/>
          <ac:spMkLst>
            <pc:docMk/>
            <pc:sldMk cId="3592259033" sldId="465"/>
            <ac:spMk id="5" creationId="{D4CF45F7-0CAC-644B-9809-DF030E0913E1}"/>
          </ac:spMkLst>
        </pc:spChg>
        <pc:spChg chg="del">
          <ac:chgData name="Bos, Edward A Lt Col" userId="630a9d36-3cf7-4a71-9b84-90b5c9bf90d5" providerId="ADAL" clId="{C078457F-FEF4-7C4C-BE3C-D504B48718F0}" dt="2020-06-17T16:02:27.200" v="1054" actId="478"/>
          <ac:spMkLst>
            <pc:docMk/>
            <pc:sldMk cId="3592259033" sldId="465"/>
            <ac:spMk id="10" creationId="{2D07FAD6-47E1-5B48-B62D-03CCD0425F45}"/>
          </ac:spMkLst>
        </pc:spChg>
      </pc:sldChg>
      <pc:sldChg chg="addSp delSp modSp add">
        <pc:chgData name="Bos, Edward A Lt Col" userId="630a9d36-3cf7-4a71-9b84-90b5c9bf90d5" providerId="ADAL" clId="{C078457F-FEF4-7C4C-BE3C-D504B48718F0}" dt="2020-06-17T18:32:05.659" v="2288"/>
        <pc:sldMkLst>
          <pc:docMk/>
          <pc:sldMk cId="2392518468" sldId="466"/>
        </pc:sldMkLst>
        <pc:spChg chg="mod">
          <ac:chgData name="Bos, Edward A Lt Col" userId="630a9d36-3cf7-4a71-9b84-90b5c9bf90d5" providerId="ADAL" clId="{C078457F-FEF4-7C4C-BE3C-D504B48718F0}" dt="2020-06-17T18:16:23.429" v="1744" actId="20577"/>
          <ac:spMkLst>
            <pc:docMk/>
            <pc:sldMk cId="2392518468" sldId="466"/>
            <ac:spMk id="2" creationId="{3BDB19B3-DB0F-6A4B-A2AA-145541F79408}"/>
          </ac:spMkLst>
        </pc:spChg>
        <pc:spChg chg="add del mod">
          <ac:chgData name="Bos, Edward A Lt Col" userId="630a9d36-3cf7-4a71-9b84-90b5c9bf90d5" providerId="ADAL" clId="{C078457F-FEF4-7C4C-BE3C-D504B48718F0}" dt="2020-06-17T18:16:38.374" v="1745" actId="478"/>
          <ac:spMkLst>
            <pc:docMk/>
            <pc:sldMk cId="2392518468" sldId="466"/>
            <ac:spMk id="4" creationId="{B1980EF8-8304-134C-B30B-181D9EF0C304}"/>
          </ac:spMkLst>
        </pc:spChg>
        <pc:spChg chg="del">
          <ac:chgData name="Bos, Edward A Lt Col" userId="630a9d36-3cf7-4a71-9b84-90b5c9bf90d5" providerId="ADAL" clId="{C078457F-FEF4-7C4C-BE3C-D504B48718F0}" dt="2020-06-17T16:02:41.451" v="1057" actId="478"/>
          <ac:spMkLst>
            <pc:docMk/>
            <pc:sldMk cId="2392518468" sldId="466"/>
            <ac:spMk id="15" creationId="{C120406D-6A9B-0B46-9672-AB1E8F8CBD92}"/>
          </ac:spMkLst>
        </pc:spChg>
        <pc:graphicFrameChg chg="add mod modGraphic">
          <ac:chgData name="Bos, Edward A Lt Col" userId="630a9d36-3cf7-4a71-9b84-90b5c9bf90d5" providerId="ADAL" clId="{C078457F-FEF4-7C4C-BE3C-D504B48718F0}" dt="2020-06-17T18:32:05.659" v="2288"/>
          <ac:graphicFrameMkLst>
            <pc:docMk/>
            <pc:sldMk cId="2392518468" sldId="466"/>
            <ac:graphicFrameMk id="6" creationId="{5A113E79-0412-5E47-80DF-064FA58F11DE}"/>
          </ac:graphicFrameMkLst>
        </pc:graphicFrameChg>
      </pc:sldChg>
      <pc:sldChg chg="addSp delSp modSp add del delAnim modAnim">
        <pc:chgData name="Bos, Edward A Lt Col" userId="630a9d36-3cf7-4a71-9b84-90b5c9bf90d5" providerId="ADAL" clId="{C078457F-FEF4-7C4C-BE3C-D504B48718F0}" dt="2020-06-17T22:06:37.453" v="6117" actId="2696"/>
        <pc:sldMkLst>
          <pc:docMk/>
          <pc:sldMk cId="651021145" sldId="467"/>
        </pc:sldMkLst>
        <pc:spChg chg="mod">
          <ac:chgData name="Bos, Edward A Lt Col" userId="630a9d36-3cf7-4a71-9b84-90b5c9bf90d5" providerId="ADAL" clId="{C078457F-FEF4-7C4C-BE3C-D504B48718F0}" dt="2020-06-17T16:03:14.609" v="1061" actId="20577"/>
          <ac:spMkLst>
            <pc:docMk/>
            <pc:sldMk cId="651021145" sldId="467"/>
            <ac:spMk id="2" creationId="{3BDB19B3-DB0F-6A4B-A2AA-145541F79408}"/>
          </ac:spMkLst>
        </pc:spChg>
        <pc:spChg chg="add del mod">
          <ac:chgData name="Bos, Edward A Lt Col" userId="630a9d36-3cf7-4a71-9b84-90b5c9bf90d5" providerId="ADAL" clId="{C078457F-FEF4-7C4C-BE3C-D504B48718F0}" dt="2020-06-17T20:09:37.832" v="2881" actId="3680"/>
          <ac:spMkLst>
            <pc:docMk/>
            <pc:sldMk cId="651021145" sldId="467"/>
            <ac:spMk id="4" creationId="{8D423F19-323E-124F-BC80-AA438CC9317E}"/>
          </ac:spMkLst>
        </pc:spChg>
        <pc:spChg chg="add del mod">
          <ac:chgData name="Bos, Edward A Lt Col" userId="630a9d36-3cf7-4a71-9b84-90b5c9bf90d5" providerId="ADAL" clId="{C078457F-FEF4-7C4C-BE3C-D504B48718F0}" dt="2020-06-17T21:02:07.532" v="4255" actId="478"/>
          <ac:spMkLst>
            <pc:docMk/>
            <pc:sldMk cId="651021145" sldId="467"/>
            <ac:spMk id="6" creationId="{B1AAE28D-A498-4646-AD6D-198F96C46C5B}"/>
          </ac:spMkLst>
        </pc:spChg>
        <pc:spChg chg="add del mod">
          <ac:chgData name="Bos, Edward A Lt Col" userId="630a9d36-3cf7-4a71-9b84-90b5c9bf90d5" providerId="ADAL" clId="{C078457F-FEF4-7C4C-BE3C-D504B48718F0}" dt="2020-06-17T21:02:10.010" v="4256" actId="478"/>
          <ac:spMkLst>
            <pc:docMk/>
            <pc:sldMk cId="651021145" sldId="467"/>
            <ac:spMk id="8" creationId="{61203A83-9C7A-FB45-9064-243D3AFA3C4A}"/>
          </ac:spMkLst>
        </pc:spChg>
        <pc:spChg chg="del">
          <ac:chgData name="Bos, Edward A Lt Col" userId="630a9d36-3cf7-4a71-9b84-90b5c9bf90d5" providerId="ADAL" clId="{C078457F-FEF4-7C4C-BE3C-D504B48718F0}" dt="2020-06-17T16:03:45.704" v="1067" actId="478"/>
          <ac:spMkLst>
            <pc:docMk/>
            <pc:sldMk cId="651021145" sldId="467"/>
            <ac:spMk id="9" creationId="{F57972C9-2DCA-5446-897D-E49529F063A9}"/>
          </ac:spMkLst>
        </pc:spChg>
        <pc:graphicFrameChg chg="add mod modGraphic">
          <ac:chgData name="Bos, Edward A Lt Col" userId="630a9d36-3cf7-4a71-9b84-90b5c9bf90d5" providerId="ADAL" clId="{C078457F-FEF4-7C4C-BE3C-D504B48718F0}" dt="2020-06-17T20:49:58.489" v="3776" actId="20577"/>
          <ac:graphicFrameMkLst>
            <pc:docMk/>
            <pc:sldMk cId="651021145" sldId="467"/>
            <ac:graphicFrameMk id="5" creationId="{2E81C16C-7E09-A842-A259-FA2A10959683}"/>
          </ac:graphicFrameMkLst>
        </pc:graphicFrameChg>
      </pc:sldChg>
      <pc:sldChg chg="addSp delSp modSp add delAnim modAnim">
        <pc:chgData name="Bos, Edward A Lt Col" userId="630a9d36-3cf7-4a71-9b84-90b5c9bf90d5" providerId="ADAL" clId="{C078457F-FEF4-7C4C-BE3C-D504B48718F0}" dt="2020-06-17T20:57:42.320" v="4227"/>
        <pc:sldMkLst>
          <pc:docMk/>
          <pc:sldMk cId="1806066637" sldId="468"/>
        </pc:sldMkLst>
        <pc:spChg chg="mod">
          <ac:chgData name="Bos, Edward A Lt Col" userId="630a9d36-3cf7-4a71-9b84-90b5c9bf90d5" providerId="ADAL" clId="{C078457F-FEF4-7C4C-BE3C-D504B48718F0}" dt="2020-06-17T16:03:23.254" v="1062"/>
          <ac:spMkLst>
            <pc:docMk/>
            <pc:sldMk cId="1806066637" sldId="468"/>
            <ac:spMk id="2" creationId="{3BDB19B3-DB0F-6A4B-A2AA-145541F79408}"/>
          </ac:spMkLst>
        </pc:spChg>
        <pc:spChg chg="add del mod">
          <ac:chgData name="Bos, Edward A Lt Col" userId="630a9d36-3cf7-4a71-9b84-90b5c9bf90d5" providerId="ADAL" clId="{C078457F-FEF4-7C4C-BE3C-D504B48718F0}" dt="2020-06-17T16:03:39.286" v="1066"/>
          <ac:spMkLst>
            <pc:docMk/>
            <pc:sldMk cId="1806066637" sldId="468"/>
            <ac:spMk id="4" creationId="{AB637877-FD77-FF42-9AFC-7E8EA6634118}"/>
          </ac:spMkLst>
        </pc:spChg>
        <pc:spChg chg="add mod">
          <ac:chgData name="Bos, Edward A Lt Col" userId="630a9d36-3cf7-4a71-9b84-90b5c9bf90d5" providerId="ADAL" clId="{C078457F-FEF4-7C4C-BE3C-D504B48718F0}" dt="2020-06-17T20:55:54.111" v="4202" actId="20577"/>
          <ac:spMkLst>
            <pc:docMk/>
            <pc:sldMk cId="1806066637" sldId="468"/>
            <ac:spMk id="5" creationId="{9A46BB7C-C9DD-DF46-ADBE-91DFC730C27C}"/>
          </ac:spMkLst>
        </pc:spChg>
        <pc:spChg chg="add mod">
          <ac:chgData name="Bos, Edward A Lt Col" userId="630a9d36-3cf7-4a71-9b84-90b5c9bf90d5" providerId="ADAL" clId="{C078457F-FEF4-7C4C-BE3C-D504B48718F0}" dt="2020-06-17T20:57:27.965" v="4226" actId="1076"/>
          <ac:spMkLst>
            <pc:docMk/>
            <pc:sldMk cId="1806066637" sldId="468"/>
            <ac:spMk id="6" creationId="{28E335D3-F182-7A4D-94C4-F0C66032AD68}"/>
          </ac:spMkLst>
        </pc:spChg>
        <pc:spChg chg="del">
          <ac:chgData name="Bos, Edward A Lt Col" userId="630a9d36-3cf7-4a71-9b84-90b5c9bf90d5" providerId="ADAL" clId="{C078457F-FEF4-7C4C-BE3C-D504B48718F0}" dt="2020-06-17T16:03:36.421" v="1065" actId="478"/>
          <ac:spMkLst>
            <pc:docMk/>
            <pc:sldMk cId="1806066637" sldId="468"/>
            <ac:spMk id="10" creationId="{2D07FAD6-47E1-5B48-B62D-03CCD0425F45}"/>
          </ac:spMkLst>
        </pc:spChg>
      </pc:sldChg>
      <pc:sldChg chg="addSp delSp modSp add del">
        <pc:chgData name="Bos, Edward A Lt Col" userId="630a9d36-3cf7-4a71-9b84-90b5c9bf90d5" providerId="ADAL" clId="{C078457F-FEF4-7C4C-BE3C-D504B48718F0}" dt="2020-06-17T20:57:56.095" v="4228" actId="2696"/>
        <pc:sldMkLst>
          <pc:docMk/>
          <pc:sldMk cId="1159838946" sldId="469"/>
        </pc:sldMkLst>
        <pc:spChg chg="mod">
          <ac:chgData name="Bos, Edward A Lt Col" userId="630a9d36-3cf7-4a71-9b84-90b5c9bf90d5" providerId="ADAL" clId="{C078457F-FEF4-7C4C-BE3C-D504B48718F0}" dt="2020-06-17T16:03:28.552" v="1063"/>
          <ac:spMkLst>
            <pc:docMk/>
            <pc:sldMk cId="1159838946" sldId="469"/>
            <ac:spMk id="2" creationId="{3BDB19B3-DB0F-6A4B-A2AA-145541F79408}"/>
          </ac:spMkLst>
        </pc:spChg>
        <pc:spChg chg="add mod">
          <ac:chgData name="Bos, Edward A Lt Col" userId="630a9d36-3cf7-4a71-9b84-90b5c9bf90d5" providerId="ADAL" clId="{C078457F-FEF4-7C4C-BE3C-D504B48718F0}" dt="2020-06-17T16:03:32.436" v="1064" actId="478"/>
          <ac:spMkLst>
            <pc:docMk/>
            <pc:sldMk cId="1159838946" sldId="469"/>
            <ac:spMk id="4" creationId="{EEBA1AAE-43D4-4244-B4C7-A5FF7A195343}"/>
          </ac:spMkLst>
        </pc:spChg>
        <pc:spChg chg="del">
          <ac:chgData name="Bos, Edward A Lt Col" userId="630a9d36-3cf7-4a71-9b84-90b5c9bf90d5" providerId="ADAL" clId="{C078457F-FEF4-7C4C-BE3C-D504B48718F0}" dt="2020-06-17T16:03:32.436" v="1064" actId="478"/>
          <ac:spMkLst>
            <pc:docMk/>
            <pc:sldMk cId="1159838946" sldId="469"/>
            <ac:spMk id="15" creationId="{C120406D-6A9B-0B46-9672-AB1E8F8CBD92}"/>
          </ac:spMkLst>
        </pc:spChg>
      </pc:sldChg>
      <pc:sldChg chg="modSp add">
        <pc:chgData name="Bos, Edward A Lt Col" userId="630a9d36-3cf7-4a71-9b84-90b5c9bf90d5" providerId="ADAL" clId="{C078457F-FEF4-7C4C-BE3C-D504B48718F0}" dt="2020-06-17T18:26:33.890" v="2087" actId="20577"/>
        <pc:sldMkLst>
          <pc:docMk/>
          <pc:sldMk cId="3365978140" sldId="470"/>
        </pc:sldMkLst>
        <pc:graphicFrameChg chg="mod modGraphic">
          <ac:chgData name="Bos, Edward A Lt Col" userId="630a9d36-3cf7-4a71-9b84-90b5c9bf90d5" providerId="ADAL" clId="{C078457F-FEF4-7C4C-BE3C-D504B48718F0}" dt="2020-06-17T18:26:33.890" v="2087" actId="20577"/>
          <ac:graphicFrameMkLst>
            <pc:docMk/>
            <pc:sldMk cId="3365978140" sldId="470"/>
            <ac:graphicFrameMk id="5" creationId="{40DA7218-7DA9-B74A-83F1-B3003E3E4177}"/>
          </ac:graphicFrameMkLst>
        </pc:graphicFrameChg>
      </pc:sldChg>
      <pc:sldChg chg="addSp modSp add">
        <pc:chgData name="Bos, Edward A Lt Col" userId="630a9d36-3cf7-4a71-9b84-90b5c9bf90d5" providerId="ADAL" clId="{C078457F-FEF4-7C4C-BE3C-D504B48718F0}" dt="2020-06-17T18:36:27.583" v="2655" actId="20577"/>
        <pc:sldMkLst>
          <pc:docMk/>
          <pc:sldMk cId="2172461803" sldId="471"/>
        </pc:sldMkLst>
        <pc:spChg chg="mod">
          <ac:chgData name="Bos, Edward A Lt Col" userId="630a9d36-3cf7-4a71-9b84-90b5c9bf90d5" providerId="ADAL" clId="{C078457F-FEF4-7C4C-BE3C-D504B48718F0}" dt="2020-06-17T18:32:26.209" v="2302" actId="20577"/>
          <ac:spMkLst>
            <pc:docMk/>
            <pc:sldMk cId="2172461803" sldId="471"/>
            <ac:spMk id="2" creationId="{47EB89AB-1CDC-6E47-957F-89D81966D447}"/>
          </ac:spMkLst>
        </pc:spChg>
        <pc:spChg chg="mod">
          <ac:chgData name="Bos, Edward A Lt Col" userId="630a9d36-3cf7-4a71-9b84-90b5c9bf90d5" providerId="ADAL" clId="{C078457F-FEF4-7C4C-BE3C-D504B48718F0}" dt="2020-06-17T18:35:46.541" v="2557" actId="313"/>
          <ac:spMkLst>
            <pc:docMk/>
            <pc:sldMk cId="2172461803" sldId="471"/>
            <ac:spMk id="3" creationId="{BE810EDE-4AAF-904F-99B7-0A28C0856298}"/>
          </ac:spMkLst>
        </pc:spChg>
        <pc:spChg chg="add mod">
          <ac:chgData name="Bos, Edward A Lt Col" userId="630a9d36-3cf7-4a71-9b84-90b5c9bf90d5" providerId="ADAL" clId="{C078457F-FEF4-7C4C-BE3C-D504B48718F0}" dt="2020-06-17T18:36:27.583" v="2655" actId="20577"/>
          <ac:spMkLst>
            <pc:docMk/>
            <pc:sldMk cId="2172461803" sldId="471"/>
            <ac:spMk id="4" creationId="{36193F41-95D6-F84B-A55F-C369C5C68F4E}"/>
          </ac:spMkLst>
        </pc:spChg>
      </pc:sldChg>
      <pc:sldChg chg="addSp delSp modSp add">
        <pc:chgData name="Bos, Edward A Lt Col" userId="630a9d36-3cf7-4a71-9b84-90b5c9bf90d5" providerId="ADAL" clId="{C078457F-FEF4-7C4C-BE3C-D504B48718F0}" dt="2020-06-17T18:49:40.178" v="2880" actId="1076"/>
        <pc:sldMkLst>
          <pc:docMk/>
          <pc:sldMk cId="1538113090" sldId="472"/>
        </pc:sldMkLst>
        <pc:spChg chg="mod">
          <ac:chgData name="Bos, Edward A Lt Col" userId="630a9d36-3cf7-4a71-9b84-90b5c9bf90d5" providerId="ADAL" clId="{C078457F-FEF4-7C4C-BE3C-D504B48718F0}" dt="2020-06-17T18:37:06.368" v="2668" actId="20577"/>
          <ac:spMkLst>
            <pc:docMk/>
            <pc:sldMk cId="1538113090" sldId="472"/>
            <ac:spMk id="2" creationId="{565835FE-7124-D743-B3A2-0690C6808029}"/>
          </ac:spMkLst>
        </pc:spChg>
        <pc:spChg chg="add mod">
          <ac:chgData name="Bos, Edward A Lt Col" userId="630a9d36-3cf7-4a71-9b84-90b5c9bf90d5" providerId="ADAL" clId="{C078457F-FEF4-7C4C-BE3C-D504B48718F0}" dt="2020-06-17T18:45:34.362" v="2724" actId="1076"/>
          <ac:spMkLst>
            <pc:docMk/>
            <pc:sldMk cId="1538113090" sldId="472"/>
            <ac:spMk id="19" creationId="{8BFEBBAD-3F33-6E40-8861-10F4BFD03A66}"/>
          </ac:spMkLst>
        </pc:spChg>
        <pc:spChg chg="add mod">
          <ac:chgData name="Bos, Edward A Lt Col" userId="630a9d36-3cf7-4a71-9b84-90b5c9bf90d5" providerId="ADAL" clId="{C078457F-FEF4-7C4C-BE3C-D504B48718F0}" dt="2020-06-17T18:46:28.131" v="2744" actId="313"/>
          <ac:spMkLst>
            <pc:docMk/>
            <pc:sldMk cId="1538113090" sldId="472"/>
            <ac:spMk id="20" creationId="{CBBD65FA-A451-084B-B59B-6E72B4C84A57}"/>
          </ac:spMkLst>
        </pc:spChg>
        <pc:spChg chg="add mod">
          <ac:chgData name="Bos, Edward A Lt Col" userId="630a9d36-3cf7-4a71-9b84-90b5c9bf90d5" providerId="ADAL" clId="{C078457F-FEF4-7C4C-BE3C-D504B48718F0}" dt="2020-06-17T18:46:55.723" v="2764" actId="20577"/>
          <ac:spMkLst>
            <pc:docMk/>
            <pc:sldMk cId="1538113090" sldId="472"/>
            <ac:spMk id="21" creationId="{EC708AE9-808B-4F4E-859E-EF451CA8ACFA}"/>
          </ac:spMkLst>
        </pc:spChg>
        <pc:spChg chg="add mod">
          <ac:chgData name="Bos, Edward A Lt Col" userId="630a9d36-3cf7-4a71-9b84-90b5c9bf90d5" providerId="ADAL" clId="{C078457F-FEF4-7C4C-BE3C-D504B48718F0}" dt="2020-06-17T18:47:33.031" v="2780" actId="1076"/>
          <ac:spMkLst>
            <pc:docMk/>
            <pc:sldMk cId="1538113090" sldId="472"/>
            <ac:spMk id="23" creationId="{77DE3EEC-CDCB-F94F-AD8D-9EEAA4B52EBF}"/>
          </ac:spMkLst>
        </pc:spChg>
        <pc:spChg chg="add mod">
          <ac:chgData name="Bos, Edward A Lt Col" userId="630a9d36-3cf7-4a71-9b84-90b5c9bf90d5" providerId="ADAL" clId="{C078457F-FEF4-7C4C-BE3C-D504B48718F0}" dt="2020-06-17T18:48:05.803" v="2810" actId="20577"/>
          <ac:spMkLst>
            <pc:docMk/>
            <pc:sldMk cId="1538113090" sldId="472"/>
            <ac:spMk id="24" creationId="{183F7BC1-E450-234F-B4B6-586FB3C113E6}"/>
          </ac:spMkLst>
        </pc:spChg>
        <pc:spChg chg="add mod">
          <ac:chgData name="Bos, Edward A Lt Col" userId="630a9d36-3cf7-4a71-9b84-90b5c9bf90d5" providerId="ADAL" clId="{C078457F-FEF4-7C4C-BE3C-D504B48718F0}" dt="2020-06-17T18:48:39.690" v="2841" actId="20577"/>
          <ac:spMkLst>
            <pc:docMk/>
            <pc:sldMk cId="1538113090" sldId="472"/>
            <ac:spMk id="25" creationId="{E5AE4AFF-3F8C-514F-98AC-83F0179E7A79}"/>
          </ac:spMkLst>
        </pc:spChg>
        <pc:spChg chg="add mod">
          <ac:chgData name="Bos, Edward A Lt Col" userId="630a9d36-3cf7-4a71-9b84-90b5c9bf90d5" providerId="ADAL" clId="{C078457F-FEF4-7C4C-BE3C-D504B48718F0}" dt="2020-06-17T18:49:40.178" v="2880" actId="1076"/>
          <ac:spMkLst>
            <pc:docMk/>
            <pc:sldMk cId="1538113090" sldId="472"/>
            <ac:spMk id="26" creationId="{2A87B652-7C9F-474B-9344-33D73C2D86BA}"/>
          </ac:spMkLst>
        </pc:spChg>
        <pc:picChg chg="add mod">
          <ac:chgData name="Bos, Edward A Lt Col" userId="630a9d36-3cf7-4a71-9b84-90b5c9bf90d5" providerId="ADAL" clId="{C078457F-FEF4-7C4C-BE3C-D504B48718F0}" dt="2020-06-17T18:48:17.709" v="2816" actId="14100"/>
          <ac:picMkLst>
            <pc:docMk/>
            <pc:sldMk cId="1538113090" sldId="472"/>
            <ac:picMk id="4" creationId="{834F7982-7C1F-4049-A4BD-D9F99CD5E17E}"/>
          </ac:picMkLst>
        </pc:picChg>
        <pc:picChg chg="add del mod">
          <ac:chgData name="Bos, Edward A Lt Col" userId="630a9d36-3cf7-4a71-9b84-90b5c9bf90d5" providerId="ADAL" clId="{C078457F-FEF4-7C4C-BE3C-D504B48718F0}" dt="2020-06-17T18:43:28.029" v="2674" actId="478"/>
          <ac:picMkLst>
            <pc:docMk/>
            <pc:sldMk cId="1538113090" sldId="472"/>
            <ac:picMk id="6" creationId="{3C499508-59E1-0046-BD15-7134847D2F9D}"/>
          </ac:picMkLst>
        </pc:picChg>
        <pc:picChg chg="add mod">
          <ac:chgData name="Bos, Edward A Lt Col" userId="630a9d36-3cf7-4a71-9b84-90b5c9bf90d5" providerId="ADAL" clId="{C078457F-FEF4-7C4C-BE3C-D504B48718F0}" dt="2020-06-17T18:48:26.399" v="2820" actId="1076"/>
          <ac:picMkLst>
            <pc:docMk/>
            <pc:sldMk cId="1538113090" sldId="472"/>
            <ac:picMk id="8" creationId="{ACE33EDC-90BF-2F4A-A557-0D6C2D222371}"/>
          </ac:picMkLst>
        </pc:picChg>
        <pc:picChg chg="add mod">
          <ac:chgData name="Bos, Edward A Lt Col" userId="630a9d36-3cf7-4a71-9b84-90b5c9bf90d5" providerId="ADAL" clId="{C078457F-FEF4-7C4C-BE3C-D504B48718F0}" dt="2020-06-17T18:45:50.933" v="2728" actId="14100"/>
          <ac:picMkLst>
            <pc:docMk/>
            <pc:sldMk cId="1538113090" sldId="472"/>
            <ac:picMk id="10" creationId="{BB01B453-AAB6-D448-B0D7-73FB36C8688B}"/>
          </ac:picMkLst>
        </pc:picChg>
        <pc:picChg chg="add mod">
          <ac:chgData name="Bos, Edward A Lt Col" userId="630a9d36-3cf7-4a71-9b84-90b5c9bf90d5" providerId="ADAL" clId="{C078457F-FEF4-7C4C-BE3C-D504B48718F0}" dt="2020-06-17T18:44:52.253" v="2695" actId="1076"/>
          <ac:picMkLst>
            <pc:docMk/>
            <pc:sldMk cId="1538113090" sldId="472"/>
            <ac:picMk id="12" creationId="{540462B4-38C7-6346-BB41-D6B1ACBEA391}"/>
          </ac:picMkLst>
        </pc:picChg>
        <pc:picChg chg="add del mod">
          <ac:chgData name="Bos, Edward A Lt Col" userId="630a9d36-3cf7-4a71-9b84-90b5c9bf90d5" providerId="ADAL" clId="{C078457F-FEF4-7C4C-BE3C-D504B48718F0}" dt="2020-06-17T18:43:51.411" v="2679" actId="478"/>
          <ac:picMkLst>
            <pc:docMk/>
            <pc:sldMk cId="1538113090" sldId="472"/>
            <ac:picMk id="14" creationId="{63013FB9-A313-054C-A34A-B716FD4DF20B}"/>
          </ac:picMkLst>
        </pc:picChg>
        <pc:picChg chg="add mod">
          <ac:chgData name="Bos, Edward A Lt Col" userId="630a9d36-3cf7-4a71-9b84-90b5c9bf90d5" providerId="ADAL" clId="{C078457F-FEF4-7C4C-BE3C-D504B48718F0}" dt="2020-06-17T18:46:34.607" v="2745" actId="1076"/>
          <ac:picMkLst>
            <pc:docMk/>
            <pc:sldMk cId="1538113090" sldId="472"/>
            <ac:picMk id="16" creationId="{FED3A077-301B-BF46-B3A0-9109E2558CC5}"/>
          </ac:picMkLst>
        </pc:picChg>
        <pc:picChg chg="add mod">
          <ac:chgData name="Bos, Edward A Lt Col" userId="630a9d36-3cf7-4a71-9b84-90b5c9bf90d5" providerId="ADAL" clId="{C078457F-FEF4-7C4C-BE3C-D504B48718F0}" dt="2020-06-17T18:47:47.440" v="2783" actId="1076"/>
          <ac:picMkLst>
            <pc:docMk/>
            <pc:sldMk cId="1538113090" sldId="472"/>
            <ac:picMk id="18" creationId="{5D18D629-B458-2241-AC2E-4CEFDD100517}"/>
          </ac:picMkLst>
        </pc:picChg>
        <pc:picChg chg="add mod">
          <ac:chgData name="Bos, Edward A Lt Col" userId="630a9d36-3cf7-4a71-9b84-90b5c9bf90d5" providerId="ADAL" clId="{C078457F-FEF4-7C4C-BE3C-D504B48718F0}" dt="2020-06-17T18:47:11.282" v="2766" actId="1076"/>
          <ac:picMkLst>
            <pc:docMk/>
            <pc:sldMk cId="1538113090" sldId="472"/>
            <ac:picMk id="22" creationId="{C0C6DFD0-8089-764F-9B4A-4867ED6F90BF}"/>
          </ac:picMkLst>
        </pc:picChg>
      </pc:sldChg>
      <pc:sldChg chg="add">
        <pc:chgData name="Bos, Edward A Lt Col" userId="630a9d36-3cf7-4a71-9b84-90b5c9bf90d5" providerId="ADAL" clId="{C078457F-FEF4-7C4C-BE3C-D504B48718F0}" dt="2020-06-17T21:02:02.229" v="4254"/>
        <pc:sldMkLst>
          <pc:docMk/>
          <pc:sldMk cId="571770596" sldId="473"/>
        </pc:sldMkLst>
      </pc:sldChg>
      <pc:sldChg chg="addSp delSp modSp add ord">
        <pc:chgData name="Bos, Edward A Lt Col" userId="630a9d36-3cf7-4a71-9b84-90b5c9bf90d5" providerId="ADAL" clId="{C078457F-FEF4-7C4C-BE3C-D504B48718F0}" dt="2020-06-17T21:35:06.883" v="4991" actId="1076"/>
        <pc:sldMkLst>
          <pc:docMk/>
          <pc:sldMk cId="3544667455" sldId="474"/>
        </pc:sldMkLst>
        <pc:spChg chg="mod">
          <ac:chgData name="Bos, Edward A Lt Col" userId="630a9d36-3cf7-4a71-9b84-90b5c9bf90d5" providerId="ADAL" clId="{C078457F-FEF4-7C4C-BE3C-D504B48718F0}" dt="2020-06-17T21:35:03.193" v="4990" actId="1076"/>
          <ac:spMkLst>
            <pc:docMk/>
            <pc:sldMk cId="3544667455" sldId="474"/>
            <ac:spMk id="19" creationId="{8BFEBBAD-3F33-6E40-8861-10F4BFD03A66}"/>
          </ac:spMkLst>
        </pc:spChg>
        <pc:spChg chg="mod">
          <ac:chgData name="Bos, Edward A Lt Col" userId="630a9d36-3cf7-4a71-9b84-90b5c9bf90d5" providerId="ADAL" clId="{C078457F-FEF4-7C4C-BE3C-D504B48718F0}" dt="2020-06-17T21:35:06.883" v="4991" actId="1076"/>
          <ac:spMkLst>
            <pc:docMk/>
            <pc:sldMk cId="3544667455" sldId="474"/>
            <ac:spMk id="20" creationId="{CBBD65FA-A451-084B-B59B-6E72B4C84A57}"/>
          </ac:spMkLst>
        </pc:spChg>
        <pc:spChg chg="mod">
          <ac:chgData name="Bos, Edward A Lt Col" userId="630a9d36-3cf7-4a71-9b84-90b5c9bf90d5" providerId="ADAL" clId="{C078457F-FEF4-7C4C-BE3C-D504B48718F0}" dt="2020-06-17T21:08:45.460" v="4464" actId="1076"/>
          <ac:spMkLst>
            <pc:docMk/>
            <pc:sldMk cId="3544667455" sldId="474"/>
            <ac:spMk id="21" creationId="{EC708AE9-808B-4F4E-859E-EF451CA8ACFA}"/>
          </ac:spMkLst>
        </pc:spChg>
        <pc:spChg chg="mod">
          <ac:chgData name="Bos, Edward A Lt Col" userId="630a9d36-3cf7-4a71-9b84-90b5c9bf90d5" providerId="ADAL" clId="{C078457F-FEF4-7C4C-BE3C-D504B48718F0}" dt="2020-06-17T21:09:10.593" v="4481" actId="20577"/>
          <ac:spMkLst>
            <pc:docMk/>
            <pc:sldMk cId="3544667455" sldId="474"/>
            <ac:spMk id="23" creationId="{77DE3EEC-CDCB-F94F-AD8D-9EEAA4B52EBF}"/>
          </ac:spMkLst>
        </pc:spChg>
        <pc:spChg chg="mod">
          <ac:chgData name="Bos, Edward A Lt Col" userId="630a9d36-3cf7-4a71-9b84-90b5c9bf90d5" providerId="ADAL" clId="{C078457F-FEF4-7C4C-BE3C-D504B48718F0}" dt="2020-06-17T21:09:17.753" v="4505" actId="20577"/>
          <ac:spMkLst>
            <pc:docMk/>
            <pc:sldMk cId="3544667455" sldId="474"/>
            <ac:spMk id="24" creationId="{183F7BC1-E450-234F-B4B6-586FB3C113E6}"/>
          </ac:spMkLst>
        </pc:spChg>
        <pc:spChg chg="mod">
          <ac:chgData name="Bos, Edward A Lt Col" userId="630a9d36-3cf7-4a71-9b84-90b5c9bf90d5" providerId="ADAL" clId="{C078457F-FEF4-7C4C-BE3C-D504B48718F0}" dt="2020-06-17T21:26:14.065" v="4796" actId="1076"/>
          <ac:spMkLst>
            <pc:docMk/>
            <pc:sldMk cId="3544667455" sldId="474"/>
            <ac:spMk id="25" creationId="{E5AE4AFF-3F8C-514F-98AC-83F0179E7A79}"/>
          </ac:spMkLst>
        </pc:spChg>
        <pc:spChg chg="del">
          <ac:chgData name="Bos, Edward A Lt Col" userId="630a9d36-3cf7-4a71-9b84-90b5c9bf90d5" providerId="ADAL" clId="{C078457F-FEF4-7C4C-BE3C-D504B48718F0}" dt="2020-06-17T21:09:26.592" v="4531" actId="478"/>
          <ac:spMkLst>
            <pc:docMk/>
            <pc:sldMk cId="3544667455" sldId="474"/>
            <ac:spMk id="26" creationId="{2A87B652-7C9F-474B-9344-33D73C2D86BA}"/>
          </ac:spMkLst>
        </pc:spChg>
        <pc:grpChg chg="add mod">
          <ac:chgData name="Bos, Edward A Lt Col" userId="630a9d36-3cf7-4a71-9b84-90b5c9bf90d5" providerId="ADAL" clId="{C078457F-FEF4-7C4C-BE3C-D504B48718F0}" dt="2020-06-17T21:34:38.921" v="4986" actId="1036"/>
          <ac:grpSpMkLst>
            <pc:docMk/>
            <pc:sldMk cId="3544667455" sldId="474"/>
            <ac:grpSpMk id="41" creationId="{D6D2F95D-2BD9-0B4A-8DE1-1AC3D4D36B15}"/>
          </ac:grpSpMkLst>
        </pc:grpChg>
        <pc:grpChg chg="add mod">
          <ac:chgData name="Bos, Edward A Lt Col" userId="630a9d36-3cf7-4a71-9b84-90b5c9bf90d5" providerId="ADAL" clId="{C078457F-FEF4-7C4C-BE3C-D504B48718F0}" dt="2020-06-17T21:34:38.921" v="4986" actId="1036"/>
          <ac:grpSpMkLst>
            <pc:docMk/>
            <pc:sldMk cId="3544667455" sldId="474"/>
            <ac:grpSpMk id="43" creationId="{DA3D1E1D-94D8-0C44-B1BE-00C59814381C}"/>
          </ac:grpSpMkLst>
        </pc:grpChg>
        <pc:grpChg chg="add mod">
          <ac:chgData name="Bos, Edward A Lt Col" userId="630a9d36-3cf7-4a71-9b84-90b5c9bf90d5" providerId="ADAL" clId="{C078457F-FEF4-7C4C-BE3C-D504B48718F0}" dt="2020-06-17T21:34:57.467" v="4989" actId="1076"/>
          <ac:grpSpMkLst>
            <pc:docMk/>
            <pc:sldMk cId="3544667455" sldId="474"/>
            <ac:grpSpMk id="48" creationId="{27661FF5-7B05-C84E-9E8A-16A10BB7FCFC}"/>
          </ac:grpSpMkLst>
        </pc:grpChg>
        <pc:grpChg chg="add mod">
          <ac:chgData name="Bos, Edward A Lt Col" userId="630a9d36-3cf7-4a71-9b84-90b5c9bf90d5" providerId="ADAL" clId="{C078457F-FEF4-7C4C-BE3C-D504B48718F0}" dt="2020-06-17T21:34:54.407" v="4988" actId="1076"/>
          <ac:grpSpMkLst>
            <pc:docMk/>
            <pc:sldMk cId="3544667455" sldId="474"/>
            <ac:grpSpMk id="49" creationId="{33F0D14F-E6AA-FF4B-A185-79FAEF9EBC28}"/>
          </ac:grpSpMkLst>
        </pc:grpChg>
        <pc:grpChg chg="add mod">
          <ac:chgData name="Bos, Edward A Lt Col" userId="630a9d36-3cf7-4a71-9b84-90b5c9bf90d5" providerId="ADAL" clId="{C078457F-FEF4-7C4C-BE3C-D504B48718F0}" dt="2020-06-17T21:34:47.285" v="4987" actId="1076"/>
          <ac:grpSpMkLst>
            <pc:docMk/>
            <pc:sldMk cId="3544667455" sldId="474"/>
            <ac:grpSpMk id="56" creationId="{B1BD4FF9-B227-9242-B01F-E5D2035275EC}"/>
          </ac:grpSpMkLst>
        </pc:grpChg>
        <pc:picChg chg="del">
          <ac:chgData name="Bos, Edward A Lt Col" userId="630a9d36-3cf7-4a71-9b84-90b5c9bf90d5" providerId="ADAL" clId="{C078457F-FEF4-7C4C-BE3C-D504B48718F0}" dt="2020-06-17T21:09:24.667" v="4530" actId="478"/>
          <ac:picMkLst>
            <pc:docMk/>
            <pc:sldMk cId="3544667455" sldId="474"/>
            <ac:picMk id="4" creationId="{834F7982-7C1F-4049-A4BD-D9F99CD5E17E}"/>
          </ac:picMkLst>
        </pc:picChg>
        <pc:picChg chg="add mod">
          <ac:chgData name="Bos, Edward A Lt Col" userId="630a9d36-3cf7-4a71-9b84-90b5c9bf90d5" providerId="ADAL" clId="{C078457F-FEF4-7C4C-BE3C-D504B48718F0}" dt="2020-06-17T21:30:19.197" v="4930" actId="164"/>
          <ac:picMkLst>
            <pc:docMk/>
            <pc:sldMk cId="3544667455" sldId="474"/>
            <ac:picMk id="5" creationId="{61E5BB3B-2B0F-964C-8EC2-CC3678DB6371}"/>
          </ac:picMkLst>
        </pc:picChg>
        <pc:picChg chg="add mod">
          <ac:chgData name="Bos, Edward A Lt Col" userId="630a9d36-3cf7-4a71-9b84-90b5c9bf90d5" providerId="ADAL" clId="{C078457F-FEF4-7C4C-BE3C-D504B48718F0}" dt="2020-06-17T21:30:19.197" v="4930" actId="164"/>
          <ac:picMkLst>
            <pc:docMk/>
            <pc:sldMk cId="3544667455" sldId="474"/>
            <ac:picMk id="7" creationId="{B62474AB-AB6E-164F-B2D1-70AB781F321B}"/>
          </ac:picMkLst>
        </pc:picChg>
        <pc:picChg chg="del">
          <ac:chgData name="Bos, Edward A Lt Col" userId="630a9d36-3cf7-4a71-9b84-90b5c9bf90d5" providerId="ADAL" clId="{C078457F-FEF4-7C4C-BE3C-D504B48718F0}" dt="2020-06-17T21:09:27.471" v="4532" actId="478"/>
          <ac:picMkLst>
            <pc:docMk/>
            <pc:sldMk cId="3544667455" sldId="474"/>
            <ac:picMk id="8" creationId="{ACE33EDC-90BF-2F4A-A557-0D6C2D222371}"/>
          </ac:picMkLst>
        </pc:picChg>
        <pc:picChg chg="del">
          <ac:chgData name="Bos, Edward A Lt Col" userId="630a9d36-3cf7-4a71-9b84-90b5c9bf90d5" providerId="ADAL" clId="{C078457F-FEF4-7C4C-BE3C-D504B48718F0}" dt="2020-06-17T21:09:29.884" v="4536" actId="478"/>
          <ac:picMkLst>
            <pc:docMk/>
            <pc:sldMk cId="3544667455" sldId="474"/>
            <ac:picMk id="10" creationId="{BB01B453-AAB6-D448-B0D7-73FB36C8688B}"/>
          </ac:picMkLst>
        </pc:picChg>
        <pc:picChg chg="add mod">
          <ac:chgData name="Bos, Edward A Lt Col" userId="630a9d36-3cf7-4a71-9b84-90b5c9bf90d5" providerId="ADAL" clId="{C078457F-FEF4-7C4C-BE3C-D504B48718F0}" dt="2020-06-17T21:30:19.197" v="4930" actId="164"/>
          <ac:picMkLst>
            <pc:docMk/>
            <pc:sldMk cId="3544667455" sldId="474"/>
            <ac:picMk id="11" creationId="{9AEE672A-CB66-CE44-A54C-9309DC928FB5}"/>
          </ac:picMkLst>
        </pc:picChg>
        <pc:picChg chg="del">
          <ac:chgData name="Bos, Edward A Lt Col" userId="630a9d36-3cf7-4a71-9b84-90b5c9bf90d5" providerId="ADAL" clId="{C078457F-FEF4-7C4C-BE3C-D504B48718F0}" dt="2020-06-17T21:09:30.682" v="4537" actId="478"/>
          <ac:picMkLst>
            <pc:docMk/>
            <pc:sldMk cId="3544667455" sldId="474"/>
            <ac:picMk id="12" creationId="{540462B4-38C7-6346-BB41-D6B1ACBEA391}"/>
          </ac:picMkLst>
        </pc:picChg>
        <pc:picChg chg="add mod">
          <ac:chgData name="Bos, Edward A Lt Col" userId="630a9d36-3cf7-4a71-9b84-90b5c9bf90d5" providerId="ADAL" clId="{C078457F-FEF4-7C4C-BE3C-D504B48718F0}" dt="2020-06-17T21:28:15.805" v="4836" actId="164"/>
          <ac:picMkLst>
            <pc:docMk/>
            <pc:sldMk cId="3544667455" sldId="474"/>
            <ac:picMk id="14" creationId="{ED867730-DA5E-6648-A4C8-E9B2E300BB55}"/>
          </ac:picMkLst>
        </pc:picChg>
        <pc:picChg chg="del">
          <ac:chgData name="Bos, Edward A Lt Col" userId="630a9d36-3cf7-4a71-9b84-90b5c9bf90d5" providerId="ADAL" clId="{C078457F-FEF4-7C4C-BE3C-D504B48718F0}" dt="2020-06-17T21:09:29.202" v="4535" actId="478"/>
          <ac:picMkLst>
            <pc:docMk/>
            <pc:sldMk cId="3544667455" sldId="474"/>
            <ac:picMk id="16" creationId="{FED3A077-301B-BF46-B3A0-9109E2558CC5}"/>
          </ac:picMkLst>
        </pc:picChg>
        <pc:picChg chg="add mod">
          <ac:chgData name="Bos, Edward A Lt Col" userId="630a9d36-3cf7-4a71-9b84-90b5c9bf90d5" providerId="ADAL" clId="{C078457F-FEF4-7C4C-BE3C-D504B48718F0}" dt="2020-06-17T21:28:15.805" v="4836" actId="164"/>
          <ac:picMkLst>
            <pc:docMk/>
            <pc:sldMk cId="3544667455" sldId="474"/>
            <ac:picMk id="17" creationId="{B21B5E9F-5DCF-B346-9D8A-D4E2E1948FBD}"/>
          </ac:picMkLst>
        </pc:picChg>
        <pc:picChg chg="del">
          <ac:chgData name="Bos, Edward A Lt Col" userId="630a9d36-3cf7-4a71-9b84-90b5c9bf90d5" providerId="ADAL" clId="{C078457F-FEF4-7C4C-BE3C-D504B48718F0}" dt="2020-06-17T21:09:28.010" v="4533" actId="478"/>
          <ac:picMkLst>
            <pc:docMk/>
            <pc:sldMk cId="3544667455" sldId="474"/>
            <ac:picMk id="18" creationId="{5D18D629-B458-2241-AC2E-4CEFDD100517}"/>
          </ac:picMkLst>
        </pc:picChg>
        <pc:picChg chg="del">
          <ac:chgData name="Bos, Edward A Lt Col" userId="630a9d36-3cf7-4a71-9b84-90b5c9bf90d5" providerId="ADAL" clId="{C078457F-FEF4-7C4C-BE3C-D504B48718F0}" dt="2020-06-17T21:09:28.679" v="4534" actId="478"/>
          <ac:picMkLst>
            <pc:docMk/>
            <pc:sldMk cId="3544667455" sldId="474"/>
            <ac:picMk id="22" creationId="{C0C6DFD0-8089-764F-9B4A-4867ED6F90BF}"/>
          </ac:picMkLst>
        </pc:picChg>
        <pc:picChg chg="add mod">
          <ac:chgData name="Bos, Edward A Lt Col" userId="630a9d36-3cf7-4a71-9b84-90b5c9bf90d5" providerId="ADAL" clId="{C078457F-FEF4-7C4C-BE3C-D504B48718F0}" dt="2020-06-17T21:28:15.805" v="4836" actId="164"/>
          <ac:picMkLst>
            <pc:docMk/>
            <pc:sldMk cId="3544667455" sldId="474"/>
            <ac:picMk id="28" creationId="{A7B0228E-B4E7-E94A-B3A7-2CCEAD3CDCE6}"/>
          </ac:picMkLst>
        </pc:picChg>
        <pc:picChg chg="add mod">
          <ac:chgData name="Bos, Edward A Lt Col" userId="630a9d36-3cf7-4a71-9b84-90b5c9bf90d5" providerId="ADAL" clId="{C078457F-FEF4-7C4C-BE3C-D504B48718F0}" dt="2020-06-17T21:22:33.439" v="4776" actId="164"/>
          <ac:picMkLst>
            <pc:docMk/>
            <pc:sldMk cId="3544667455" sldId="474"/>
            <ac:picMk id="30" creationId="{6CAF7B7C-F74C-894F-8980-3092CB9A6D5C}"/>
          </ac:picMkLst>
        </pc:picChg>
        <pc:picChg chg="add mod">
          <ac:chgData name="Bos, Edward A Lt Col" userId="630a9d36-3cf7-4a71-9b84-90b5c9bf90d5" providerId="ADAL" clId="{C078457F-FEF4-7C4C-BE3C-D504B48718F0}" dt="2020-06-17T21:22:33.439" v="4776" actId="164"/>
          <ac:picMkLst>
            <pc:docMk/>
            <pc:sldMk cId="3544667455" sldId="474"/>
            <ac:picMk id="32" creationId="{72FCBF50-613E-2A4A-8463-197E8B13891F}"/>
          </ac:picMkLst>
        </pc:picChg>
        <pc:picChg chg="add mod">
          <ac:chgData name="Bos, Edward A Lt Col" userId="630a9d36-3cf7-4a71-9b84-90b5c9bf90d5" providerId="ADAL" clId="{C078457F-FEF4-7C4C-BE3C-D504B48718F0}" dt="2020-06-17T21:22:33.439" v="4776" actId="164"/>
          <ac:picMkLst>
            <pc:docMk/>
            <pc:sldMk cId="3544667455" sldId="474"/>
            <ac:picMk id="34" creationId="{18833B73-F160-1E4F-B7EB-91164F299CB7}"/>
          </ac:picMkLst>
        </pc:picChg>
        <pc:picChg chg="add del mod">
          <ac:chgData name="Bos, Edward A Lt Col" userId="630a9d36-3cf7-4a71-9b84-90b5c9bf90d5" providerId="ADAL" clId="{C078457F-FEF4-7C4C-BE3C-D504B48718F0}" dt="2020-06-17T21:20:40.194" v="4645" actId="478"/>
          <ac:picMkLst>
            <pc:docMk/>
            <pc:sldMk cId="3544667455" sldId="474"/>
            <ac:picMk id="36" creationId="{D18E832C-04DB-1F47-A463-DF4D7507BFCB}"/>
          </ac:picMkLst>
        </pc:picChg>
        <pc:picChg chg="add mod">
          <ac:chgData name="Bos, Edward A Lt Col" userId="630a9d36-3cf7-4a71-9b84-90b5c9bf90d5" providerId="ADAL" clId="{C078457F-FEF4-7C4C-BE3C-D504B48718F0}" dt="2020-06-17T21:30:50.897" v="4941" actId="1076"/>
          <ac:picMkLst>
            <pc:docMk/>
            <pc:sldMk cId="3544667455" sldId="474"/>
            <ac:picMk id="38" creationId="{B2A7C559-A1B9-0A41-A599-EAAD896A299E}"/>
          </ac:picMkLst>
        </pc:picChg>
        <pc:picChg chg="add mod">
          <ac:chgData name="Bos, Edward A Lt Col" userId="630a9d36-3cf7-4a71-9b84-90b5c9bf90d5" providerId="ADAL" clId="{C078457F-FEF4-7C4C-BE3C-D504B48718F0}" dt="2020-06-17T21:30:48.692" v="4940" actId="1076"/>
          <ac:picMkLst>
            <pc:docMk/>
            <pc:sldMk cId="3544667455" sldId="474"/>
            <ac:picMk id="40" creationId="{E9FD27D8-307F-8148-9E83-A2DC3319A2E2}"/>
          </ac:picMkLst>
        </pc:picChg>
        <pc:picChg chg="add mod">
          <ac:chgData name="Bos, Edward A Lt Col" userId="630a9d36-3cf7-4a71-9b84-90b5c9bf90d5" providerId="ADAL" clId="{C078457F-FEF4-7C4C-BE3C-D504B48718F0}" dt="2020-06-17T21:20:47.727" v="4681" actId="1035"/>
          <ac:picMkLst>
            <pc:docMk/>
            <pc:sldMk cId="3544667455" sldId="474"/>
            <ac:picMk id="42" creationId="{91B0A5E5-9D34-C142-A5F3-19A9D9DCDC21}"/>
          </ac:picMkLst>
        </pc:picChg>
        <pc:picChg chg="add mod modCrop">
          <ac:chgData name="Bos, Edward A Lt Col" userId="630a9d36-3cf7-4a71-9b84-90b5c9bf90d5" providerId="ADAL" clId="{C078457F-FEF4-7C4C-BE3C-D504B48718F0}" dt="2020-06-17T21:26:09.339" v="4795" actId="1076"/>
          <ac:picMkLst>
            <pc:docMk/>
            <pc:sldMk cId="3544667455" sldId="474"/>
            <ac:picMk id="45" creationId="{E41BF07B-BC35-BA4D-88E9-6034F70A5E29}"/>
          </ac:picMkLst>
        </pc:picChg>
        <pc:picChg chg="add mod">
          <ac:chgData name="Bos, Edward A Lt Col" userId="630a9d36-3cf7-4a71-9b84-90b5c9bf90d5" providerId="ADAL" clId="{C078457F-FEF4-7C4C-BE3C-D504B48718F0}" dt="2020-06-17T21:25:33.733" v="4789" actId="1076"/>
          <ac:picMkLst>
            <pc:docMk/>
            <pc:sldMk cId="3544667455" sldId="474"/>
            <ac:picMk id="47" creationId="{53B9ACB7-1C52-9649-8656-5E1EA1AE9C27}"/>
          </ac:picMkLst>
        </pc:picChg>
        <pc:picChg chg="add mod">
          <ac:chgData name="Bos, Edward A Lt Col" userId="630a9d36-3cf7-4a71-9b84-90b5c9bf90d5" providerId="ADAL" clId="{C078457F-FEF4-7C4C-BE3C-D504B48718F0}" dt="2020-06-17T21:34:33.045" v="4973" actId="164"/>
          <ac:picMkLst>
            <pc:docMk/>
            <pc:sldMk cId="3544667455" sldId="474"/>
            <ac:picMk id="51" creationId="{68EA3C94-F1D9-B949-9DD2-CE3E6CB12C8F}"/>
          </ac:picMkLst>
        </pc:picChg>
        <pc:picChg chg="add mod">
          <ac:chgData name="Bos, Edward A Lt Col" userId="630a9d36-3cf7-4a71-9b84-90b5c9bf90d5" providerId="ADAL" clId="{C078457F-FEF4-7C4C-BE3C-D504B48718F0}" dt="2020-06-17T21:34:33.045" v="4973" actId="164"/>
          <ac:picMkLst>
            <pc:docMk/>
            <pc:sldMk cId="3544667455" sldId="474"/>
            <ac:picMk id="53" creationId="{EBC805D6-977C-F94E-A452-A20C4BE8FF27}"/>
          </ac:picMkLst>
        </pc:picChg>
        <pc:picChg chg="add mod">
          <ac:chgData name="Bos, Edward A Lt Col" userId="630a9d36-3cf7-4a71-9b84-90b5c9bf90d5" providerId="ADAL" clId="{C078457F-FEF4-7C4C-BE3C-D504B48718F0}" dt="2020-06-17T21:34:33.045" v="4973" actId="164"/>
          <ac:picMkLst>
            <pc:docMk/>
            <pc:sldMk cId="3544667455" sldId="474"/>
            <ac:picMk id="55" creationId="{177F7484-1725-B54C-83FF-F831C850D561}"/>
          </ac:picMkLst>
        </pc:picChg>
      </pc:sldChg>
      <pc:sldChg chg="modSp add modAnim">
        <pc:chgData name="Bos, Edward A Lt Col" userId="630a9d36-3cf7-4a71-9b84-90b5c9bf90d5" providerId="ADAL" clId="{C078457F-FEF4-7C4C-BE3C-D504B48718F0}" dt="2020-06-17T22:01:01.944" v="6116"/>
        <pc:sldMkLst>
          <pc:docMk/>
          <pc:sldMk cId="2677291888" sldId="475"/>
        </pc:sldMkLst>
        <pc:spChg chg="mod">
          <ac:chgData name="Bos, Edward A Lt Col" userId="630a9d36-3cf7-4a71-9b84-90b5c9bf90d5" providerId="ADAL" clId="{C078457F-FEF4-7C4C-BE3C-D504B48718F0}" dt="2020-06-17T21:44:38.221" v="5228" actId="20577"/>
          <ac:spMkLst>
            <pc:docMk/>
            <pc:sldMk cId="2677291888" sldId="475"/>
            <ac:spMk id="2" creationId="{6147C95A-AC57-9F49-BB8F-D0D80EDC14AA}"/>
          </ac:spMkLst>
        </pc:spChg>
        <pc:spChg chg="mod">
          <ac:chgData name="Bos, Edward A Lt Col" userId="630a9d36-3cf7-4a71-9b84-90b5c9bf90d5" providerId="ADAL" clId="{C078457F-FEF4-7C4C-BE3C-D504B48718F0}" dt="2020-06-17T21:51:00.814" v="5781" actId="27636"/>
          <ac:spMkLst>
            <pc:docMk/>
            <pc:sldMk cId="2677291888" sldId="475"/>
            <ac:spMk id="3" creationId="{B88A7CD4-1436-2542-A27C-500947D13B17}"/>
          </ac:spMkLst>
        </pc:spChg>
        <pc:spChg chg="mod">
          <ac:chgData name="Bos, Edward A Lt Col" userId="630a9d36-3cf7-4a71-9b84-90b5c9bf90d5" providerId="ADAL" clId="{C078457F-FEF4-7C4C-BE3C-D504B48718F0}" dt="2020-06-17T21:51:10.749" v="5814" actId="20577"/>
          <ac:spMkLst>
            <pc:docMk/>
            <pc:sldMk cId="2677291888" sldId="475"/>
            <ac:spMk id="4" creationId="{394840C7-D6F4-3E48-BA2F-127263FEA236}"/>
          </ac:spMkLst>
        </pc:spChg>
      </pc:sldChg>
      <pc:sldChg chg="add del">
        <pc:chgData name="Bos, Edward A Lt Col" userId="630a9d36-3cf7-4a71-9b84-90b5c9bf90d5" providerId="ADAL" clId="{C078457F-FEF4-7C4C-BE3C-D504B48718F0}" dt="2020-06-17T21:55:36.124" v="5817" actId="2696"/>
        <pc:sldMkLst>
          <pc:docMk/>
          <pc:sldMk cId="3288674328" sldId="47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82BB8-AF42-DD42-9893-FFB1406D8F4F}" type="datetimeFigureOut">
              <a:rPr lang="en-US" smtClean="0"/>
              <a:t>6/17/20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C58A0-4ABD-2A4C-9137-0BC33BF5E5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93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C58A0-4ABD-2A4C-9137-0BC33BF5E5F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000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  <a:prstGeom prst="rect">
            <a:avLst/>
          </a:prstGeo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B2BBA7F7-9AA7-F24E-9931-0855A996396A}" type="datetime1">
              <a:rPr lang="en-US" smtClean="0"/>
              <a:t>6/17/20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589B293-33EB-BE46-8942-2C51755BBBE3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673335" y="571500"/>
            <a:ext cx="2973533" cy="2278396"/>
            <a:chOff x="3612639" y="1526187"/>
            <a:chExt cx="4966722" cy="3805627"/>
          </a:xfrm>
        </p:grpSpPr>
        <p:sp>
          <p:nvSpPr>
            <p:cNvPr id="14" name="Rectangle 4">
              <a:extLst>
                <a:ext uri="{FF2B5EF4-FFF2-40B4-BE49-F238E27FC236}">
                  <a16:creationId xmlns:a16="http://schemas.microsoft.com/office/drawing/2014/main" id="{C3AFB92D-AFEB-A548-9E2E-BA0E107E7DA8}"/>
                </a:ext>
              </a:extLst>
            </p:cNvPr>
            <p:cNvSpPr/>
            <p:nvPr/>
          </p:nvSpPr>
          <p:spPr>
            <a:xfrm>
              <a:off x="3612639" y="1526187"/>
              <a:ext cx="4966722" cy="3805627"/>
            </a:xfrm>
            <a:custGeom>
              <a:avLst/>
              <a:gdLst>
                <a:gd name="connsiteX0" fmla="*/ 0 w 4232952"/>
                <a:gd name="connsiteY0" fmla="*/ 0 h 3801439"/>
                <a:gd name="connsiteX1" fmla="*/ 4232952 w 4232952"/>
                <a:gd name="connsiteY1" fmla="*/ 0 h 3801439"/>
                <a:gd name="connsiteX2" fmla="*/ 4232952 w 4232952"/>
                <a:gd name="connsiteY2" fmla="*/ 3801439 h 3801439"/>
                <a:gd name="connsiteX3" fmla="*/ 0 w 4232952"/>
                <a:gd name="connsiteY3" fmla="*/ 3801439 h 3801439"/>
                <a:gd name="connsiteX4" fmla="*/ 0 w 4232952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760343"/>
                <a:gd name="connsiteX1" fmla="*/ 4592547 w 4592547"/>
                <a:gd name="connsiteY1" fmla="*/ 0 h 3760343"/>
                <a:gd name="connsiteX2" fmla="*/ 4551451 w 4592547"/>
                <a:gd name="connsiteY2" fmla="*/ 3760343 h 3760343"/>
                <a:gd name="connsiteX3" fmla="*/ 0 w 4592547"/>
                <a:gd name="connsiteY3" fmla="*/ 3719246 h 3760343"/>
                <a:gd name="connsiteX4" fmla="*/ 359595 w 4592547"/>
                <a:gd name="connsiteY4" fmla="*/ 0 h 3760343"/>
                <a:gd name="connsiteX0" fmla="*/ 359595 w 4592547"/>
                <a:gd name="connsiteY0" fmla="*/ 0 h 3822877"/>
                <a:gd name="connsiteX1" fmla="*/ 4592547 w 4592547"/>
                <a:gd name="connsiteY1" fmla="*/ 0 h 3822877"/>
                <a:gd name="connsiteX2" fmla="*/ 4551451 w 4592547"/>
                <a:gd name="connsiteY2" fmla="*/ 3760343 h 3822877"/>
                <a:gd name="connsiteX3" fmla="*/ 2188396 w 4592547"/>
                <a:gd name="connsiteY3" fmla="*/ 3821987 h 3822877"/>
                <a:gd name="connsiteX4" fmla="*/ 0 w 4592547"/>
                <a:gd name="connsiteY4" fmla="*/ 3719246 h 3822877"/>
                <a:gd name="connsiteX5" fmla="*/ 359595 w 4592547"/>
                <a:gd name="connsiteY5" fmla="*/ 0 h 3822877"/>
                <a:gd name="connsiteX0" fmla="*/ 359595 w 4551451"/>
                <a:gd name="connsiteY0" fmla="*/ 0 h 3822877"/>
                <a:gd name="connsiteX1" fmla="*/ 4458983 w 4551451"/>
                <a:gd name="connsiteY1" fmla="*/ 215757 h 3822877"/>
                <a:gd name="connsiteX2" fmla="*/ 4551451 w 4551451"/>
                <a:gd name="connsiteY2" fmla="*/ 3760343 h 3822877"/>
                <a:gd name="connsiteX3" fmla="*/ 2188396 w 4551451"/>
                <a:gd name="connsiteY3" fmla="*/ 3821987 h 3822877"/>
                <a:gd name="connsiteX4" fmla="*/ 0 w 4551451"/>
                <a:gd name="connsiteY4" fmla="*/ 3719246 h 3822877"/>
                <a:gd name="connsiteX5" fmla="*/ 359595 w 4551451"/>
                <a:gd name="connsiteY5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1 w 4746661"/>
                <a:gd name="connsiteY3" fmla="*/ 3760343 h 3822877"/>
                <a:gd name="connsiteX4" fmla="*/ 2188396 w 4746661"/>
                <a:gd name="connsiteY4" fmla="*/ 3821987 h 3822877"/>
                <a:gd name="connsiteX5" fmla="*/ 0 w 4746661"/>
                <a:gd name="connsiteY5" fmla="*/ 3719246 h 3822877"/>
                <a:gd name="connsiteX6" fmla="*/ 359595 w 4746661"/>
                <a:gd name="connsiteY6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551451 w 4746661"/>
                <a:gd name="connsiteY4" fmla="*/ 3760343 h 3822877"/>
                <a:gd name="connsiteX5" fmla="*/ 2188396 w 4746661"/>
                <a:gd name="connsiteY5" fmla="*/ 3821987 h 3822877"/>
                <a:gd name="connsiteX6" fmla="*/ 0 w 4746661"/>
                <a:gd name="connsiteY6" fmla="*/ 3719246 h 3822877"/>
                <a:gd name="connsiteX7" fmla="*/ 359595 w 4746661"/>
                <a:gd name="connsiteY7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551451 w 4746661"/>
                <a:gd name="connsiteY5" fmla="*/ 3760343 h 3822877"/>
                <a:gd name="connsiteX6" fmla="*/ 2188396 w 4746661"/>
                <a:gd name="connsiteY6" fmla="*/ 3821987 h 3822877"/>
                <a:gd name="connsiteX7" fmla="*/ 0 w 4746661"/>
                <a:gd name="connsiteY7" fmla="*/ 3719246 h 3822877"/>
                <a:gd name="connsiteX8" fmla="*/ 359595 w 4746661"/>
                <a:gd name="connsiteY8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51451 w 4746661"/>
                <a:gd name="connsiteY6" fmla="*/ 3760343 h 3822877"/>
                <a:gd name="connsiteX7" fmla="*/ 2188396 w 4746661"/>
                <a:gd name="connsiteY7" fmla="*/ 3821987 h 3822877"/>
                <a:gd name="connsiteX8" fmla="*/ 0 w 4746661"/>
                <a:gd name="connsiteY8" fmla="*/ 3719246 h 3822877"/>
                <a:gd name="connsiteX9" fmla="*/ 359595 w 4746661"/>
                <a:gd name="connsiteY9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3287731 w 4746661"/>
                <a:gd name="connsiteY1" fmla="*/ 236306 h 3822877"/>
                <a:gd name="connsiteX2" fmla="*/ 4458983 w 4746661"/>
                <a:gd name="connsiteY2" fmla="*/ 215757 h 3822877"/>
                <a:gd name="connsiteX3" fmla="*/ 4746661 w 4746661"/>
                <a:gd name="connsiteY3" fmla="*/ 565079 h 3822877"/>
                <a:gd name="connsiteX4" fmla="*/ 4551452 w 4746661"/>
                <a:gd name="connsiteY4" fmla="*/ 1109609 h 3822877"/>
                <a:gd name="connsiteX5" fmla="*/ 4489807 w 4746661"/>
                <a:gd name="connsiteY5" fmla="*/ 1304818 h 3822877"/>
                <a:gd name="connsiteX6" fmla="*/ 4366517 w 4746661"/>
                <a:gd name="connsiteY6" fmla="*/ 1613043 h 3822877"/>
                <a:gd name="connsiteX7" fmla="*/ 4541178 w 4746661"/>
                <a:gd name="connsiteY7" fmla="*/ 1839075 h 3822877"/>
                <a:gd name="connsiteX8" fmla="*/ 4551451 w 4746661"/>
                <a:gd name="connsiteY8" fmla="*/ 3760343 h 3822877"/>
                <a:gd name="connsiteX9" fmla="*/ 2188396 w 4746661"/>
                <a:gd name="connsiteY9" fmla="*/ 3821987 h 3822877"/>
                <a:gd name="connsiteX10" fmla="*/ 0 w 4746661"/>
                <a:gd name="connsiteY10" fmla="*/ 3719246 h 3822877"/>
                <a:gd name="connsiteX11" fmla="*/ 359595 w 4746661"/>
                <a:gd name="connsiteY11" fmla="*/ 0 h 3822877"/>
                <a:gd name="connsiteX0" fmla="*/ 359595 w 4746661"/>
                <a:gd name="connsiteY0" fmla="*/ 247493 h 4070370"/>
                <a:gd name="connsiteX1" fmla="*/ 976045 w 4746661"/>
                <a:gd name="connsiteY1" fmla="*/ 391332 h 4070370"/>
                <a:gd name="connsiteX2" fmla="*/ 3287731 w 4746661"/>
                <a:gd name="connsiteY2" fmla="*/ 483799 h 4070370"/>
                <a:gd name="connsiteX3" fmla="*/ 4458983 w 4746661"/>
                <a:gd name="connsiteY3" fmla="*/ 463250 h 4070370"/>
                <a:gd name="connsiteX4" fmla="*/ 4746661 w 4746661"/>
                <a:gd name="connsiteY4" fmla="*/ 812572 h 4070370"/>
                <a:gd name="connsiteX5" fmla="*/ 4551452 w 4746661"/>
                <a:gd name="connsiteY5" fmla="*/ 1357102 h 4070370"/>
                <a:gd name="connsiteX6" fmla="*/ 4489807 w 4746661"/>
                <a:gd name="connsiteY6" fmla="*/ 1552311 h 4070370"/>
                <a:gd name="connsiteX7" fmla="*/ 4366517 w 4746661"/>
                <a:gd name="connsiteY7" fmla="*/ 1860536 h 4070370"/>
                <a:gd name="connsiteX8" fmla="*/ 4541178 w 4746661"/>
                <a:gd name="connsiteY8" fmla="*/ 2086568 h 4070370"/>
                <a:gd name="connsiteX9" fmla="*/ 4551451 w 4746661"/>
                <a:gd name="connsiteY9" fmla="*/ 4007836 h 4070370"/>
                <a:gd name="connsiteX10" fmla="*/ 2188396 w 4746661"/>
                <a:gd name="connsiteY10" fmla="*/ 4069480 h 4070370"/>
                <a:gd name="connsiteX11" fmla="*/ 0 w 4746661"/>
                <a:gd name="connsiteY11" fmla="*/ 3966739 h 4070370"/>
                <a:gd name="connsiteX12" fmla="*/ 359595 w 4746661"/>
                <a:gd name="connsiteY12" fmla="*/ 247493 h 4070370"/>
                <a:gd name="connsiteX0" fmla="*/ 359595 w 4746661"/>
                <a:gd name="connsiteY0" fmla="*/ 0 h 3822877"/>
                <a:gd name="connsiteX1" fmla="*/ 976045 w 4746661"/>
                <a:gd name="connsiteY1" fmla="*/ 143839 h 3822877"/>
                <a:gd name="connsiteX2" fmla="*/ 3287731 w 4746661"/>
                <a:gd name="connsiteY2" fmla="*/ 236306 h 3822877"/>
                <a:gd name="connsiteX3" fmla="*/ 4458983 w 4746661"/>
                <a:gd name="connsiteY3" fmla="*/ 215757 h 3822877"/>
                <a:gd name="connsiteX4" fmla="*/ 4746661 w 4746661"/>
                <a:gd name="connsiteY4" fmla="*/ 565079 h 3822877"/>
                <a:gd name="connsiteX5" fmla="*/ 4551452 w 4746661"/>
                <a:gd name="connsiteY5" fmla="*/ 1109609 h 3822877"/>
                <a:gd name="connsiteX6" fmla="*/ 4489807 w 4746661"/>
                <a:gd name="connsiteY6" fmla="*/ 1304818 h 3822877"/>
                <a:gd name="connsiteX7" fmla="*/ 4366517 w 4746661"/>
                <a:gd name="connsiteY7" fmla="*/ 1613043 h 3822877"/>
                <a:gd name="connsiteX8" fmla="*/ 4541178 w 4746661"/>
                <a:gd name="connsiteY8" fmla="*/ 1839075 h 3822877"/>
                <a:gd name="connsiteX9" fmla="*/ 4551451 w 4746661"/>
                <a:gd name="connsiteY9" fmla="*/ 3760343 h 3822877"/>
                <a:gd name="connsiteX10" fmla="*/ 2188396 w 4746661"/>
                <a:gd name="connsiteY10" fmla="*/ 3821987 h 3822877"/>
                <a:gd name="connsiteX11" fmla="*/ 0 w 4746661"/>
                <a:gd name="connsiteY11" fmla="*/ 3719246 h 3822877"/>
                <a:gd name="connsiteX12" fmla="*/ 359595 w 4746661"/>
                <a:gd name="connsiteY12" fmla="*/ 0 h 3822877"/>
                <a:gd name="connsiteX0" fmla="*/ 444750 w 4831816"/>
                <a:gd name="connsiteY0" fmla="*/ 0 h 3822877"/>
                <a:gd name="connsiteX1" fmla="*/ 1061200 w 4831816"/>
                <a:gd name="connsiteY1" fmla="*/ 143839 h 3822877"/>
                <a:gd name="connsiteX2" fmla="*/ 3372886 w 4831816"/>
                <a:gd name="connsiteY2" fmla="*/ 236306 h 3822877"/>
                <a:gd name="connsiteX3" fmla="*/ 4544138 w 4831816"/>
                <a:gd name="connsiteY3" fmla="*/ 215757 h 3822877"/>
                <a:gd name="connsiteX4" fmla="*/ 4831816 w 4831816"/>
                <a:gd name="connsiteY4" fmla="*/ 565079 h 3822877"/>
                <a:gd name="connsiteX5" fmla="*/ 4636607 w 4831816"/>
                <a:gd name="connsiteY5" fmla="*/ 1109609 h 3822877"/>
                <a:gd name="connsiteX6" fmla="*/ 4574962 w 4831816"/>
                <a:gd name="connsiteY6" fmla="*/ 1304818 h 3822877"/>
                <a:gd name="connsiteX7" fmla="*/ 4451672 w 4831816"/>
                <a:gd name="connsiteY7" fmla="*/ 1613043 h 3822877"/>
                <a:gd name="connsiteX8" fmla="*/ 4626333 w 4831816"/>
                <a:gd name="connsiteY8" fmla="*/ 1839075 h 3822877"/>
                <a:gd name="connsiteX9" fmla="*/ 4636606 w 4831816"/>
                <a:gd name="connsiteY9" fmla="*/ 3760343 h 3822877"/>
                <a:gd name="connsiteX10" fmla="*/ 2273551 w 4831816"/>
                <a:gd name="connsiteY10" fmla="*/ 3821987 h 3822877"/>
                <a:gd name="connsiteX11" fmla="*/ 85155 w 4831816"/>
                <a:gd name="connsiteY11" fmla="*/ 3719246 h 3822877"/>
                <a:gd name="connsiteX12" fmla="*/ 2962 w 4831816"/>
                <a:gd name="connsiteY12" fmla="*/ 3030877 h 3822877"/>
                <a:gd name="connsiteX13" fmla="*/ 444750 w 4831816"/>
                <a:gd name="connsiteY13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82193 w 4828854"/>
                <a:gd name="connsiteY11" fmla="*/ 3719246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441788 w 4828854"/>
                <a:gd name="connsiteY15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41788 w 4828854"/>
                <a:gd name="connsiteY16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441788 w 4828854"/>
                <a:gd name="connsiteY17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503434 w 4828854"/>
                <a:gd name="connsiteY17" fmla="*/ 626724 h 3822877"/>
                <a:gd name="connsiteX18" fmla="*/ 441788 w 4828854"/>
                <a:gd name="connsiteY18" fmla="*/ 0 h 3822877"/>
                <a:gd name="connsiteX0" fmla="*/ 472610 w 4828854"/>
                <a:gd name="connsiteY0" fmla="*/ 0 h 3761232"/>
                <a:gd name="connsiteX1" fmla="*/ 1058238 w 4828854"/>
                <a:gd name="connsiteY1" fmla="*/ 82194 h 3761232"/>
                <a:gd name="connsiteX2" fmla="*/ 3369924 w 4828854"/>
                <a:gd name="connsiteY2" fmla="*/ 174661 h 3761232"/>
                <a:gd name="connsiteX3" fmla="*/ 4541176 w 4828854"/>
                <a:gd name="connsiteY3" fmla="*/ 154112 h 3761232"/>
                <a:gd name="connsiteX4" fmla="*/ 4828854 w 4828854"/>
                <a:gd name="connsiteY4" fmla="*/ 503434 h 3761232"/>
                <a:gd name="connsiteX5" fmla="*/ 4633645 w 4828854"/>
                <a:gd name="connsiteY5" fmla="*/ 1047964 h 3761232"/>
                <a:gd name="connsiteX6" fmla="*/ 4572000 w 4828854"/>
                <a:gd name="connsiteY6" fmla="*/ 1243173 h 3761232"/>
                <a:gd name="connsiteX7" fmla="*/ 4448710 w 4828854"/>
                <a:gd name="connsiteY7" fmla="*/ 1551398 h 3761232"/>
                <a:gd name="connsiteX8" fmla="*/ 4623371 w 4828854"/>
                <a:gd name="connsiteY8" fmla="*/ 1777430 h 3761232"/>
                <a:gd name="connsiteX9" fmla="*/ 4633644 w 4828854"/>
                <a:gd name="connsiteY9" fmla="*/ 3698698 h 3761232"/>
                <a:gd name="connsiteX10" fmla="*/ 2270589 w 4828854"/>
                <a:gd name="connsiteY10" fmla="*/ 3760342 h 3761232"/>
                <a:gd name="connsiteX11" fmla="*/ 143838 w 4828854"/>
                <a:gd name="connsiteY11" fmla="*/ 3688424 h 3761232"/>
                <a:gd name="connsiteX12" fmla="*/ 164386 w 4828854"/>
                <a:gd name="connsiteY12" fmla="*/ 3113070 h 3761232"/>
                <a:gd name="connsiteX13" fmla="*/ 0 w 4828854"/>
                <a:gd name="connsiteY13" fmla="*/ 2969232 h 3761232"/>
                <a:gd name="connsiteX14" fmla="*/ 205483 w 4828854"/>
                <a:gd name="connsiteY14" fmla="*/ 2445250 h 3761232"/>
                <a:gd name="connsiteX15" fmla="*/ 380144 w 4828854"/>
                <a:gd name="connsiteY15" fmla="*/ 1387012 h 3761232"/>
                <a:gd name="connsiteX16" fmla="*/ 431515 w 4828854"/>
                <a:gd name="connsiteY16" fmla="*/ 832207 h 3761232"/>
                <a:gd name="connsiteX17" fmla="*/ 503434 w 4828854"/>
                <a:gd name="connsiteY17" fmla="*/ 565079 h 3761232"/>
                <a:gd name="connsiteX18" fmla="*/ 472610 w 4828854"/>
                <a:gd name="connsiteY18" fmla="*/ 0 h 3761232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3369924 w 4828854"/>
                <a:gd name="connsiteY2" fmla="*/ 175795 h 3762366"/>
                <a:gd name="connsiteX3" fmla="*/ 4541176 w 4828854"/>
                <a:gd name="connsiteY3" fmla="*/ 155246 h 3762366"/>
                <a:gd name="connsiteX4" fmla="*/ 4828854 w 4828854"/>
                <a:gd name="connsiteY4" fmla="*/ 504568 h 3762366"/>
                <a:gd name="connsiteX5" fmla="*/ 4633645 w 4828854"/>
                <a:gd name="connsiteY5" fmla="*/ 1049098 h 3762366"/>
                <a:gd name="connsiteX6" fmla="*/ 4572000 w 4828854"/>
                <a:gd name="connsiteY6" fmla="*/ 1244307 h 3762366"/>
                <a:gd name="connsiteX7" fmla="*/ 4448710 w 4828854"/>
                <a:gd name="connsiteY7" fmla="*/ 1552532 h 3762366"/>
                <a:gd name="connsiteX8" fmla="*/ 4623371 w 4828854"/>
                <a:gd name="connsiteY8" fmla="*/ 1778564 h 3762366"/>
                <a:gd name="connsiteX9" fmla="*/ 4633644 w 4828854"/>
                <a:gd name="connsiteY9" fmla="*/ 3699832 h 3762366"/>
                <a:gd name="connsiteX10" fmla="*/ 2270589 w 4828854"/>
                <a:gd name="connsiteY10" fmla="*/ 3761476 h 3762366"/>
                <a:gd name="connsiteX11" fmla="*/ 143838 w 4828854"/>
                <a:gd name="connsiteY11" fmla="*/ 3689558 h 3762366"/>
                <a:gd name="connsiteX12" fmla="*/ 164386 w 4828854"/>
                <a:gd name="connsiteY12" fmla="*/ 3114204 h 3762366"/>
                <a:gd name="connsiteX13" fmla="*/ 0 w 4828854"/>
                <a:gd name="connsiteY13" fmla="*/ 2970366 h 3762366"/>
                <a:gd name="connsiteX14" fmla="*/ 205483 w 4828854"/>
                <a:gd name="connsiteY14" fmla="*/ 2446384 h 3762366"/>
                <a:gd name="connsiteX15" fmla="*/ 380144 w 4828854"/>
                <a:gd name="connsiteY15" fmla="*/ 1388146 h 3762366"/>
                <a:gd name="connsiteX16" fmla="*/ 431515 w 4828854"/>
                <a:gd name="connsiteY16" fmla="*/ 833341 h 3762366"/>
                <a:gd name="connsiteX17" fmla="*/ 503434 w 4828854"/>
                <a:gd name="connsiteY17" fmla="*/ 566213 h 3762366"/>
                <a:gd name="connsiteX18" fmla="*/ 472610 w 4828854"/>
                <a:gd name="connsiteY18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284270 w 4828854"/>
                <a:gd name="connsiteY2" fmla="*/ 504568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8854" h="3762366">
                  <a:moveTo>
                    <a:pt x="472610" y="1134"/>
                  </a:moveTo>
                  <a:cubicBezTo>
                    <a:pt x="751723" y="-7427"/>
                    <a:pt x="847617" y="33670"/>
                    <a:pt x="1058238" y="83328"/>
                  </a:cubicBezTo>
                  <a:cubicBezTo>
                    <a:pt x="1253447" y="264838"/>
                    <a:pt x="1001730" y="530253"/>
                    <a:pt x="1325366" y="576487"/>
                  </a:cubicBezTo>
                  <a:cubicBezTo>
                    <a:pt x="1453793" y="644981"/>
                    <a:pt x="1652426" y="509706"/>
                    <a:pt x="1767155" y="473746"/>
                  </a:cubicBezTo>
                  <a:cubicBezTo>
                    <a:pt x="1964076" y="441211"/>
                    <a:pt x="2167847" y="636421"/>
                    <a:pt x="2424701" y="401827"/>
                  </a:cubicBezTo>
                  <a:cubicBezTo>
                    <a:pt x="2599362" y="578199"/>
                    <a:pt x="3030877" y="213467"/>
                    <a:pt x="3369924" y="175795"/>
                  </a:cubicBezTo>
                  <a:lnTo>
                    <a:pt x="4541176" y="155246"/>
                  </a:lnTo>
                  <a:cubicBezTo>
                    <a:pt x="4541176" y="305934"/>
                    <a:pt x="4828854" y="353880"/>
                    <a:pt x="4828854" y="504568"/>
                  </a:cubicBezTo>
                  <a:cubicBezTo>
                    <a:pt x="4815155" y="699777"/>
                    <a:pt x="4647344" y="853889"/>
                    <a:pt x="4633645" y="1049098"/>
                  </a:cubicBezTo>
                  <a:cubicBezTo>
                    <a:pt x="4599398" y="1184375"/>
                    <a:pt x="4572000" y="802518"/>
                    <a:pt x="4572000" y="1244307"/>
                  </a:cubicBezTo>
                  <a:cubicBezTo>
                    <a:pt x="4565151" y="1321363"/>
                    <a:pt x="4438436" y="1143278"/>
                    <a:pt x="4448710" y="1552532"/>
                  </a:cubicBezTo>
                  <a:cubicBezTo>
                    <a:pt x="4438436" y="1672397"/>
                    <a:pt x="4500082" y="1656986"/>
                    <a:pt x="4623371" y="1778564"/>
                  </a:cubicBezTo>
                  <a:cubicBezTo>
                    <a:pt x="4654193" y="2136447"/>
                    <a:pt x="4534327" y="2064529"/>
                    <a:pt x="4633644" y="3699832"/>
                  </a:cubicBezTo>
                  <a:cubicBezTo>
                    <a:pt x="3845959" y="3689558"/>
                    <a:pt x="3058274" y="3771750"/>
                    <a:pt x="2270589" y="3761476"/>
                  </a:cubicBezTo>
                  <a:lnTo>
                    <a:pt x="143838" y="3689558"/>
                  </a:lnTo>
                  <a:cubicBezTo>
                    <a:pt x="17123" y="3437841"/>
                    <a:pt x="75343" y="3280303"/>
                    <a:pt x="164386" y="3114204"/>
                  </a:cubicBezTo>
                  <a:cubicBezTo>
                    <a:pt x="6849" y="3071395"/>
                    <a:pt x="54795" y="3088519"/>
                    <a:pt x="0" y="2970366"/>
                  </a:cubicBezTo>
                  <a:cubicBezTo>
                    <a:pt x="23973" y="2795705"/>
                    <a:pt x="181510" y="2621045"/>
                    <a:pt x="205483" y="2446384"/>
                  </a:cubicBezTo>
                  <a:cubicBezTo>
                    <a:pt x="232881" y="2110761"/>
                    <a:pt x="352746" y="1723769"/>
                    <a:pt x="380144" y="1388146"/>
                  </a:cubicBezTo>
                  <a:cubicBezTo>
                    <a:pt x="386993" y="1162114"/>
                    <a:pt x="424666" y="1059373"/>
                    <a:pt x="431515" y="833341"/>
                  </a:cubicBezTo>
                  <a:cubicBezTo>
                    <a:pt x="431515" y="662105"/>
                    <a:pt x="503434" y="737449"/>
                    <a:pt x="503434" y="566213"/>
                  </a:cubicBezTo>
                  <a:cubicBezTo>
                    <a:pt x="493159" y="377853"/>
                    <a:pt x="421240" y="261413"/>
                    <a:pt x="472610" y="113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>
                    <a:lumMod val="5000"/>
                    <a:lumOff val="95000"/>
                  </a:schemeClr>
                </a:gs>
                <a:gs pos="69000">
                  <a:srgbClr val="B327B2"/>
                </a:gs>
                <a:gs pos="85000">
                  <a:srgbClr val="7030A0">
                    <a:alpha val="66000"/>
                  </a:srgbClr>
                </a:gs>
                <a:gs pos="100000">
                  <a:srgbClr val="B327B2"/>
                </a:gs>
              </a:gsLst>
              <a:lin ang="10800000" scaled="0"/>
              <a:tileRect/>
            </a:gra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3AAE7C5-250F-E441-8FBF-611AA8A12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0294" y="2356909"/>
              <a:ext cx="3051413" cy="2737311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3E51B1F8-DFFD-074E-BCBE-D6C48BE05F2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37812" y="405481"/>
            <a:ext cx="685800" cy="6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049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Emergency Services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288CE04-E3E6-8C4F-B516-CE0A55CFCB5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059578" y="638134"/>
            <a:ext cx="1362547" cy="1044018"/>
            <a:chOff x="3612639" y="1526187"/>
            <a:chExt cx="4966722" cy="3805627"/>
          </a:xfrm>
        </p:grpSpPr>
        <p:sp>
          <p:nvSpPr>
            <p:cNvPr id="23" name="Rectangle 4">
              <a:extLst>
                <a:ext uri="{FF2B5EF4-FFF2-40B4-BE49-F238E27FC236}">
                  <a16:creationId xmlns:a16="http://schemas.microsoft.com/office/drawing/2014/main" id="{C8D7F38F-890F-BB42-A439-E9FCB0DBFE62}"/>
                </a:ext>
              </a:extLst>
            </p:cNvPr>
            <p:cNvSpPr/>
            <p:nvPr/>
          </p:nvSpPr>
          <p:spPr>
            <a:xfrm>
              <a:off x="3612639" y="1526187"/>
              <a:ext cx="4966722" cy="3805627"/>
            </a:xfrm>
            <a:custGeom>
              <a:avLst/>
              <a:gdLst>
                <a:gd name="connsiteX0" fmla="*/ 0 w 4232952"/>
                <a:gd name="connsiteY0" fmla="*/ 0 h 3801439"/>
                <a:gd name="connsiteX1" fmla="*/ 4232952 w 4232952"/>
                <a:gd name="connsiteY1" fmla="*/ 0 h 3801439"/>
                <a:gd name="connsiteX2" fmla="*/ 4232952 w 4232952"/>
                <a:gd name="connsiteY2" fmla="*/ 3801439 h 3801439"/>
                <a:gd name="connsiteX3" fmla="*/ 0 w 4232952"/>
                <a:gd name="connsiteY3" fmla="*/ 3801439 h 3801439"/>
                <a:gd name="connsiteX4" fmla="*/ 0 w 4232952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760343"/>
                <a:gd name="connsiteX1" fmla="*/ 4592547 w 4592547"/>
                <a:gd name="connsiteY1" fmla="*/ 0 h 3760343"/>
                <a:gd name="connsiteX2" fmla="*/ 4551451 w 4592547"/>
                <a:gd name="connsiteY2" fmla="*/ 3760343 h 3760343"/>
                <a:gd name="connsiteX3" fmla="*/ 0 w 4592547"/>
                <a:gd name="connsiteY3" fmla="*/ 3719246 h 3760343"/>
                <a:gd name="connsiteX4" fmla="*/ 359595 w 4592547"/>
                <a:gd name="connsiteY4" fmla="*/ 0 h 3760343"/>
                <a:gd name="connsiteX0" fmla="*/ 359595 w 4592547"/>
                <a:gd name="connsiteY0" fmla="*/ 0 h 3822877"/>
                <a:gd name="connsiteX1" fmla="*/ 4592547 w 4592547"/>
                <a:gd name="connsiteY1" fmla="*/ 0 h 3822877"/>
                <a:gd name="connsiteX2" fmla="*/ 4551451 w 4592547"/>
                <a:gd name="connsiteY2" fmla="*/ 3760343 h 3822877"/>
                <a:gd name="connsiteX3" fmla="*/ 2188396 w 4592547"/>
                <a:gd name="connsiteY3" fmla="*/ 3821987 h 3822877"/>
                <a:gd name="connsiteX4" fmla="*/ 0 w 4592547"/>
                <a:gd name="connsiteY4" fmla="*/ 3719246 h 3822877"/>
                <a:gd name="connsiteX5" fmla="*/ 359595 w 4592547"/>
                <a:gd name="connsiteY5" fmla="*/ 0 h 3822877"/>
                <a:gd name="connsiteX0" fmla="*/ 359595 w 4551451"/>
                <a:gd name="connsiteY0" fmla="*/ 0 h 3822877"/>
                <a:gd name="connsiteX1" fmla="*/ 4458983 w 4551451"/>
                <a:gd name="connsiteY1" fmla="*/ 215757 h 3822877"/>
                <a:gd name="connsiteX2" fmla="*/ 4551451 w 4551451"/>
                <a:gd name="connsiteY2" fmla="*/ 3760343 h 3822877"/>
                <a:gd name="connsiteX3" fmla="*/ 2188396 w 4551451"/>
                <a:gd name="connsiteY3" fmla="*/ 3821987 h 3822877"/>
                <a:gd name="connsiteX4" fmla="*/ 0 w 4551451"/>
                <a:gd name="connsiteY4" fmla="*/ 3719246 h 3822877"/>
                <a:gd name="connsiteX5" fmla="*/ 359595 w 4551451"/>
                <a:gd name="connsiteY5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1 w 4746661"/>
                <a:gd name="connsiteY3" fmla="*/ 3760343 h 3822877"/>
                <a:gd name="connsiteX4" fmla="*/ 2188396 w 4746661"/>
                <a:gd name="connsiteY4" fmla="*/ 3821987 h 3822877"/>
                <a:gd name="connsiteX5" fmla="*/ 0 w 4746661"/>
                <a:gd name="connsiteY5" fmla="*/ 3719246 h 3822877"/>
                <a:gd name="connsiteX6" fmla="*/ 359595 w 4746661"/>
                <a:gd name="connsiteY6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551451 w 4746661"/>
                <a:gd name="connsiteY4" fmla="*/ 3760343 h 3822877"/>
                <a:gd name="connsiteX5" fmla="*/ 2188396 w 4746661"/>
                <a:gd name="connsiteY5" fmla="*/ 3821987 h 3822877"/>
                <a:gd name="connsiteX6" fmla="*/ 0 w 4746661"/>
                <a:gd name="connsiteY6" fmla="*/ 3719246 h 3822877"/>
                <a:gd name="connsiteX7" fmla="*/ 359595 w 4746661"/>
                <a:gd name="connsiteY7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551451 w 4746661"/>
                <a:gd name="connsiteY5" fmla="*/ 3760343 h 3822877"/>
                <a:gd name="connsiteX6" fmla="*/ 2188396 w 4746661"/>
                <a:gd name="connsiteY6" fmla="*/ 3821987 h 3822877"/>
                <a:gd name="connsiteX7" fmla="*/ 0 w 4746661"/>
                <a:gd name="connsiteY7" fmla="*/ 3719246 h 3822877"/>
                <a:gd name="connsiteX8" fmla="*/ 359595 w 4746661"/>
                <a:gd name="connsiteY8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51451 w 4746661"/>
                <a:gd name="connsiteY6" fmla="*/ 3760343 h 3822877"/>
                <a:gd name="connsiteX7" fmla="*/ 2188396 w 4746661"/>
                <a:gd name="connsiteY7" fmla="*/ 3821987 h 3822877"/>
                <a:gd name="connsiteX8" fmla="*/ 0 w 4746661"/>
                <a:gd name="connsiteY8" fmla="*/ 3719246 h 3822877"/>
                <a:gd name="connsiteX9" fmla="*/ 359595 w 4746661"/>
                <a:gd name="connsiteY9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3287731 w 4746661"/>
                <a:gd name="connsiteY1" fmla="*/ 236306 h 3822877"/>
                <a:gd name="connsiteX2" fmla="*/ 4458983 w 4746661"/>
                <a:gd name="connsiteY2" fmla="*/ 215757 h 3822877"/>
                <a:gd name="connsiteX3" fmla="*/ 4746661 w 4746661"/>
                <a:gd name="connsiteY3" fmla="*/ 565079 h 3822877"/>
                <a:gd name="connsiteX4" fmla="*/ 4551452 w 4746661"/>
                <a:gd name="connsiteY4" fmla="*/ 1109609 h 3822877"/>
                <a:gd name="connsiteX5" fmla="*/ 4489807 w 4746661"/>
                <a:gd name="connsiteY5" fmla="*/ 1304818 h 3822877"/>
                <a:gd name="connsiteX6" fmla="*/ 4366517 w 4746661"/>
                <a:gd name="connsiteY6" fmla="*/ 1613043 h 3822877"/>
                <a:gd name="connsiteX7" fmla="*/ 4541178 w 4746661"/>
                <a:gd name="connsiteY7" fmla="*/ 1839075 h 3822877"/>
                <a:gd name="connsiteX8" fmla="*/ 4551451 w 4746661"/>
                <a:gd name="connsiteY8" fmla="*/ 3760343 h 3822877"/>
                <a:gd name="connsiteX9" fmla="*/ 2188396 w 4746661"/>
                <a:gd name="connsiteY9" fmla="*/ 3821987 h 3822877"/>
                <a:gd name="connsiteX10" fmla="*/ 0 w 4746661"/>
                <a:gd name="connsiteY10" fmla="*/ 3719246 h 3822877"/>
                <a:gd name="connsiteX11" fmla="*/ 359595 w 4746661"/>
                <a:gd name="connsiteY11" fmla="*/ 0 h 3822877"/>
                <a:gd name="connsiteX0" fmla="*/ 359595 w 4746661"/>
                <a:gd name="connsiteY0" fmla="*/ 247493 h 4070370"/>
                <a:gd name="connsiteX1" fmla="*/ 976045 w 4746661"/>
                <a:gd name="connsiteY1" fmla="*/ 391332 h 4070370"/>
                <a:gd name="connsiteX2" fmla="*/ 3287731 w 4746661"/>
                <a:gd name="connsiteY2" fmla="*/ 483799 h 4070370"/>
                <a:gd name="connsiteX3" fmla="*/ 4458983 w 4746661"/>
                <a:gd name="connsiteY3" fmla="*/ 463250 h 4070370"/>
                <a:gd name="connsiteX4" fmla="*/ 4746661 w 4746661"/>
                <a:gd name="connsiteY4" fmla="*/ 812572 h 4070370"/>
                <a:gd name="connsiteX5" fmla="*/ 4551452 w 4746661"/>
                <a:gd name="connsiteY5" fmla="*/ 1357102 h 4070370"/>
                <a:gd name="connsiteX6" fmla="*/ 4489807 w 4746661"/>
                <a:gd name="connsiteY6" fmla="*/ 1552311 h 4070370"/>
                <a:gd name="connsiteX7" fmla="*/ 4366517 w 4746661"/>
                <a:gd name="connsiteY7" fmla="*/ 1860536 h 4070370"/>
                <a:gd name="connsiteX8" fmla="*/ 4541178 w 4746661"/>
                <a:gd name="connsiteY8" fmla="*/ 2086568 h 4070370"/>
                <a:gd name="connsiteX9" fmla="*/ 4551451 w 4746661"/>
                <a:gd name="connsiteY9" fmla="*/ 4007836 h 4070370"/>
                <a:gd name="connsiteX10" fmla="*/ 2188396 w 4746661"/>
                <a:gd name="connsiteY10" fmla="*/ 4069480 h 4070370"/>
                <a:gd name="connsiteX11" fmla="*/ 0 w 4746661"/>
                <a:gd name="connsiteY11" fmla="*/ 3966739 h 4070370"/>
                <a:gd name="connsiteX12" fmla="*/ 359595 w 4746661"/>
                <a:gd name="connsiteY12" fmla="*/ 247493 h 4070370"/>
                <a:gd name="connsiteX0" fmla="*/ 359595 w 4746661"/>
                <a:gd name="connsiteY0" fmla="*/ 0 h 3822877"/>
                <a:gd name="connsiteX1" fmla="*/ 976045 w 4746661"/>
                <a:gd name="connsiteY1" fmla="*/ 143839 h 3822877"/>
                <a:gd name="connsiteX2" fmla="*/ 3287731 w 4746661"/>
                <a:gd name="connsiteY2" fmla="*/ 236306 h 3822877"/>
                <a:gd name="connsiteX3" fmla="*/ 4458983 w 4746661"/>
                <a:gd name="connsiteY3" fmla="*/ 215757 h 3822877"/>
                <a:gd name="connsiteX4" fmla="*/ 4746661 w 4746661"/>
                <a:gd name="connsiteY4" fmla="*/ 565079 h 3822877"/>
                <a:gd name="connsiteX5" fmla="*/ 4551452 w 4746661"/>
                <a:gd name="connsiteY5" fmla="*/ 1109609 h 3822877"/>
                <a:gd name="connsiteX6" fmla="*/ 4489807 w 4746661"/>
                <a:gd name="connsiteY6" fmla="*/ 1304818 h 3822877"/>
                <a:gd name="connsiteX7" fmla="*/ 4366517 w 4746661"/>
                <a:gd name="connsiteY7" fmla="*/ 1613043 h 3822877"/>
                <a:gd name="connsiteX8" fmla="*/ 4541178 w 4746661"/>
                <a:gd name="connsiteY8" fmla="*/ 1839075 h 3822877"/>
                <a:gd name="connsiteX9" fmla="*/ 4551451 w 4746661"/>
                <a:gd name="connsiteY9" fmla="*/ 3760343 h 3822877"/>
                <a:gd name="connsiteX10" fmla="*/ 2188396 w 4746661"/>
                <a:gd name="connsiteY10" fmla="*/ 3821987 h 3822877"/>
                <a:gd name="connsiteX11" fmla="*/ 0 w 4746661"/>
                <a:gd name="connsiteY11" fmla="*/ 3719246 h 3822877"/>
                <a:gd name="connsiteX12" fmla="*/ 359595 w 4746661"/>
                <a:gd name="connsiteY12" fmla="*/ 0 h 3822877"/>
                <a:gd name="connsiteX0" fmla="*/ 444750 w 4831816"/>
                <a:gd name="connsiteY0" fmla="*/ 0 h 3822877"/>
                <a:gd name="connsiteX1" fmla="*/ 1061200 w 4831816"/>
                <a:gd name="connsiteY1" fmla="*/ 143839 h 3822877"/>
                <a:gd name="connsiteX2" fmla="*/ 3372886 w 4831816"/>
                <a:gd name="connsiteY2" fmla="*/ 236306 h 3822877"/>
                <a:gd name="connsiteX3" fmla="*/ 4544138 w 4831816"/>
                <a:gd name="connsiteY3" fmla="*/ 215757 h 3822877"/>
                <a:gd name="connsiteX4" fmla="*/ 4831816 w 4831816"/>
                <a:gd name="connsiteY4" fmla="*/ 565079 h 3822877"/>
                <a:gd name="connsiteX5" fmla="*/ 4636607 w 4831816"/>
                <a:gd name="connsiteY5" fmla="*/ 1109609 h 3822877"/>
                <a:gd name="connsiteX6" fmla="*/ 4574962 w 4831816"/>
                <a:gd name="connsiteY6" fmla="*/ 1304818 h 3822877"/>
                <a:gd name="connsiteX7" fmla="*/ 4451672 w 4831816"/>
                <a:gd name="connsiteY7" fmla="*/ 1613043 h 3822877"/>
                <a:gd name="connsiteX8" fmla="*/ 4626333 w 4831816"/>
                <a:gd name="connsiteY8" fmla="*/ 1839075 h 3822877"/>
                <a:gd name="connsiteX9" fmla="*/ 4636606 w 4831816"/>
                <a:gd name="connsiteY9" fmla="*/ 3760343 h 3822877"/>
                <a:gd name="connsiteX10" fmla="*/ 2273551 w 4831816"/>
                <a:gd name="connsiteY10" fmla="*/ 3821987 h 3822877"/>
                <a:gd name="connsiteX11" fmla="*/ 85155 w 4831816"/>
                <a:gd name="connsiteY11" fmla="*/ 3719246 h 3822877"/>
                <a:gd name="connsiteX12" fmla="*/ 2962 w 4831816"/>
                <a:gd name="connsiteY12" fmla="*/ 3030877 h 3822877"/>
                <a:gd name="connsiteX13" fmla="*/ 444750 w 4831816"/>
                <a:gd name="connsiteY13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82193 w 4828854"/>
                <a:gd name="connsiteY11" fmla="*/ 3719246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441788 w 4828854"/>
                <a:gd name="connsiteY15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41788 w 4828854"/>
                <a:gd name="connsiteY16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441788 w 4828854"/>
                <a:gd name="connsiteY17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503434 w 4828854"/>
                <a:gd name="connsiteY17" fmla="*/ 626724 h 3822877"/>
                <a:gd name="connsiteX18" fmla="*/ 441788 w 4828854"/>
                <a:gd name="connsiteY18" fmla="*/ 0 h 3822877"/>
                <a:gd name="connsiteX0" fmla="*/ 472610 w 4828854"/>
                <a:gd name="connsiteY0" fmla="*/ 0 h 3761232"/>
                <a:gd name="connsiteX1" fmla="*/ 1058238 w 4828854"/>
                <a:gd name="connsiteY1" fmla="*/ 82194 h 3761232"/>
                <a:gd name="connsiteX2" fmla="*/ 3369924 w 4828854"/>
                <a:gd name="connsiteY2" fmla="*/ 174661 h 3761232"/>
                <a:gd name="connsiteX3" fmla="*/ 4541176 w 4828854"/>
                <a:gd name="connsiteY3" fmla="*/ 154112 h 3761232"/>
                <a:gd name="connsiteX4" fmla="*/ 4828854 w 4828854"/>
                <a:gd name="connsiteY4" fmla="*/ 503434 h 3761232"/>
                <a:gd name="connsiteX5" fmla="*/ 4633645 w 4828854"/>
                <a:gd name="connsiteY5" fmla="*/ 1047964 h 3761232"/>
                <a:gd name="connsiteX6" fmla="*/ 4572000 w 4828854"/>
                <a:gd name="connsiteY6" fmla="*/ 1243173 h 3761232"/>
                <a:gd name="connsiteX7" fmla="*/ 4448710 w 4828854"/>
                <a:gd name="connsiteY7" fmla="*/ 1551398 h 3761232"/>
                <a:gd name="connsiteX8" fmla="*/ 4623371 w 4828854"/>
                <a:gd name="connsiteY8" fmla="*/ 1777430 h 3761232"/>
                <a:gd name="connsiteX9" fmla="*/ 4633644 w 4828854"/>
                <a:gd name="connsiteY9" fmla="*/ 3698698 h 3761232"/>
                <a:gd name="connsiteX10" fmla="*/ 2270589 w 4828854"/>
                <a:gd name="connsiteY10" fmla="*/ 3760342 h 3761232"/>
                <a:gd name="connsiteX11" fmla="*/ 143838 w 4828854"/>
                <a:gd name="connsiteY11" fmla="*/ 3688424 h 3761232"/>
                <a:gd name="connsiteX12" fmla="*/ 164386 w 4828854"/>
                <a:gd name="connsiteY12" fmla="*/ 3113070 h 3761232"/>
                <a:gd name="connsiteX13" fmla="*/ 0 w 4828854"/>
                <a:gd name="connsiteY13" fmla="*/ 2969232 h 3761232"/>
                <a:gd name="connsiteX14" fmla="*/ 205483 w 4828854"/>
                <a:gd name="connsiteY14" fmla="*/ 2445250 h 3761232"/>
                <a:gd name="connsiteX15" fmla="*/ 380144 w 4828854"/>
                <a:gd name="connsiteY15" fmla="*/ 1387012 h 3761232"/>
                <a:gd name="connsiteX16" fmla="*/ 431515 w 4828854"/>
                <a:gd name="connsiteY16" fmla="*/ 832207 h 3761232"/>
                <a:gd name="connsiteX17" fmla="*/ 503434 w 4828854"/>
                <a:gd name="connsiteY17" fmla="*/ 565079 h 3761232"/>
                <a:gd name="connsiteX18" fmla="*/ 472610 w 4828854"/>
                <a:gd name="connsiteY18" fmla="*/ 0 h 3761232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3369924 w 4828854"/>
                <a:gd name="connsiteY2" fmla="*/ 175795 h 3762366"/>
                <a:gd name="connsiteX3" fmla="*/ 4541176 w 4828854"/>
                <a:gd name="connsiteY3" fmla="*/ 155246 h 3762366"/>
                <a:gd name="connsiteX4" fmla="*/ 4828854 w 4828854"/>
                <a:gd name="connsiteY4" fmla="*/ 504568 h 3762366"/>
                <a:gd name="connsiteX5" fmla="*/ 4633645 w 4828854"/>
                <a:gd name="connsiteY5" fmla="*/ 1049098 h 3762366"/>
                <a:gd name="connsiteX6" fmla="*/ 4572000 w 4828854"/>
                <a:gd name="connsiteY6" fmla="*/ 1244307 h 3762366"/>
                <a:gd name="connsiteX7" fmla="*/ 4448710 w 4828854"/>
                <a:gd name="connsiteY7" fmla="*/ 1552532 h 3762366"/>
                <a:gd name="connsiteX8" fmla="*/ 4623371 w 4828854"/>
                <a:gd name="connsiteY8" fmla="*/ 1778564 h 3762366"/>
                <a:gd name="connsiteX9" fmla="*/ 4633644 w 4828854"/>
                <a:gd name="connsiteY9" fmla="*/ 3699832 h 3762366"/>
                <a:gd name="connsiteX10" fmla="*/ 2270589 w 4828854"/>
                <a:gd name="connsiteY10" fmla="*/ 3761476 h 3762366"/>
                <a:gd name="connsiteX11" fmla="*/ 143838 w 4828854"/>
                <a:gd name="connsiteY11" fmla="*/ 3689558 h 3762366"/>
                <a:gd name="connsiteX12" fmla="*/ 164386 w 4828854"/>
                <a:gd name="connsiteY12" fmla="*/ 3114204 h 3762366"/>
                <a:gd name="connsiteX13" fmla="*/ 0 w 4828854"/>
                <a:gd name="connsiteY13" fmla="*/ 2970366 h 3762366"/>
                <a:gd name="connsiteX14" fmla="*/ 205483 w 4828854"/>
                <a:gd name="connsiteY14" fmla="*/ 2446384 h 3762366"/>
                <a:gd name="connsiteX15" fmla="*/ 380144 w 4828854"/>
                <a:gd name="connsiteY15" fmla="*/ 1388146 h 3762366"/>
                <a:gd name="connsiteX16" fmla="*/ 431515 w 4828854"/>
                <a:gd name="connsiteY16" fmla="*/ 833341 h 3762366"/>
                <a:gd name="connsiteX17" fmla="*/ 503434 w 4828854"/>
                <a:gd name="connsiteY17" fmla="*/ 566213 h 3762366"/>
                <a:gd name="connsiteX18" fmla="*/ 472610 w 4828854"/>
                <a:gd name="connsiteY18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284270 w 4828854"/>
                <a:gd name="connsiteY2" fmla="*/ 504568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8854" h="3762366">
                  <a:moveTo>
                    <a:pt x="472610" y="1134"/>
                  </a:moveTo>
                  <a:cubicBezTo>
                    <a:pt x="751723" y="-7427"/>
                    <a:pt x="847617" y="33670"/>
                    <a:pt x="1058238" y="83328"/>
                  </a:cubicBezTo>
                  <a:cubicBezTo>
                    <a:pt x="1253447" y="264838"/>
                    <a:pt x="1001730" y="530253"/>
                    <a:pt x="1325366" y="576487"/>
                  </a:cubicBezTo>
                  <a:cubicBezTo>
                    <a:pt x="1453793" y="644981"/>
                    <a:pt x="1652426" y="509706"/>
                    <a:pt x="1767155" y="473746"/>
                  </a:cubicBezTo>
                  <a:cubicBezTo>
                    <a:pt x="1964076" y="441211"/>
                    <a:pt x="2167847" y="636421"/>
                    <a:pt x="2424701" y="401827"/>
                  </a:cubicBezTo>
                  <a:cubicBezTo>
                    <a:pt x="2599362" y="578199"/>
                    <a:pt x="3030877" y="213467"/>
                    <a:pt x="3369924" y="175795"/>
                  </a:cubicBezTo>
                  <a:lnTo>
                    <a:pt x="4541176" y="155246"/>
                  </a:lnTo>
                  <a:cubicBezTo>
                    <a:pt x="4541176" y="305934"/>
                    <a:pt x="4828854" y="353880"/>
                    <a:pt x="4828854" y="504568"/>
                  </a:cubicBezTo>
                  <a:cubicBezTo>
                    <a:pt x="4815155" y="699777"/>
                    <a:pt x="4647344" y="853889"/>
                    <a:pt x="4633645" y="1049098"/>
                  </a:cubicBezTo>
                  <a:cubicBezTo>
                    <a:pt x="4599398" y="1184375"/>
                    <a:pt x="4572000" y="802518"/>
                    <a:pt x="4572000" y="1244307"/>
                  </a:cubicBezTo>
                  <a:cubicBezTo>
                    <a:pt x="4565151" y="1321363"/>
                    <a:pt x="4438436" y="1143278"/>
                    <a:pt x="4448710" y="1552532"/>
                  </a:cubicBezTo>
                  <a:cubicBezTo>
                    <a:pt x="4438436" y="1672397"/>
                    <a:pt x="4500082" y="1656986"/>
                    <a:pt x="4623371" y="1778564"/>
                  </a:cubicBezTo>
                  <a:cubicBezTo>
                    <a:pt x="4654193" y="2136447"/>
                    <a:pt x="4534327" y="2064529"/>
                    <a:pt x="4633644" y="3699832"/>
                  </a:cubicBezTo>
                  <a:cubicBezTo>
                    <a:pt x="3845959" y="3689558"/>
                    <a:pt x="3058274" y="3771750"/>
                    <a:pt x="2270589" y="3761476"/>
                  </a:cubicBezTo>
                  <a:lnTo>
                    <a:pt x="143838" y="3689558"/>
                  </a:lnTo>
                  <a:cubicBezTo>
                    <a:pt x="17123" y="3437841"/>
                    <a:pt x="75343" y="3280303"/>
                    <a:pt x="164386" y="3114204"/>
                  </a:cubicBezTo>
                  <a:cubicBezTo>
                    <a:pt x="6849" y="3071395"/>
                    <a:pt x="54795" y="3088519"/>
                    <a:pt x="0" y="2970366"/>
                  </a:cubicBezTo>
                  <a:cubicBezTo>
                    <a:pt x="23973" y="2795705"/>
                    <a:pt x="181510" y="2621045"/>
                    <a:pt x="205483" y="2446384"/>
                  </a:cubicBezTo>
                  <a:cubicBezTo>
                    <a:pt x="232881" y="2110761"/>
                    <a:pt x="352746" y="1723769"/>
                    <a:pt x="380144" y="1388146"/>
                  </a:cubicBezTo>
                  <a:cubicBezTo>
                    <a:pt x="386993" y="1162114"/>
                    <a:pt x="424666" y="1059373"/>
                    <a:pt x="431515" y="833341"/>
                  </a:cubicBezTo>
                  <a:cubicBezTo>
                    <a:pt x="431515" y="662105"/>
                    <a:pt x="503434" y="737449"/>
                    <a:pt x="503434" y="566213"/>
                  </a:cubicBezTo>
                  <a:cubicBezTo>
                    <a:pt x="493159" y="377853"/>
                    <a:pt x="421240" y="261413"/>
                    <a:pt x="472610" y="113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>
                    <a:lumMod val="5000"/>
                    <a:lumOff val="95000"/>
                  </a:schemeClr>
                </a:gs>
                <a:gs pos="69000">
                  <a:srgbClr val="B327B2"/>
                </a:gs>
                <a:gs pos="85000">
                  <a:srgbClr val="7030A0">
                    <a:alpha val="66000"/>
                  </a:srgbClr>
                </a:gs>
                <a:gs pos="100000">
                  <a:srgbClr val="B327B2"/>
                </a:gs>
              </a:gsLst>
              <a:lin ang="10800000" scaled="0"/>
              <a:tileRect/>
            </a:gra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82906FA-1517-B543-AFDA-9F945CAB88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0294" y="2356909"/>
              <a:ext cx="3051413" cy="2737311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91473B40-8480-2948-8F8F-D9FA995C8E4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38269" y="57608"/>
            <a:ext cx="685800" cy="6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111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Emergency Services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6D219F6-AC93-E44D-B7A5-A17FC377DD5E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059578" y="638134"/>
            <a:ext cx="1362547" cy="1044018"/>
            <a:chOff x="3612639" y="1526187"/>
            <a:chExt cx="4966722" cy="3805627"/>
          </a:xfrm>
        </p:grpSpPr>
        <p:sp>
          <p:nvSpPr>
            <p:cNvPr id="21" name="Rectangle 4">
              <a:extLst>
                <a:ext uri="{FF2B5EF4-FFF2-40B4-BE49-F238E27FC236}">
                  <a16:creationId xmlns:a16="http://schemas.microsoft.com/office/drawing/2014/main" id="{FCFC7486-D8ED-CD42-AB46-C0F29013C081}"/>
                </a:ext>
              </a:extLst>
            </p:cNvPr>
            <p:cNvSpPr/>
            <p:nvPr/>
          </p:nvSpPr>
          <p:spPr>
            <a:xfrm>
              <a:off x="3612639" y="1526187"/>
              <a:ext cx="4966722" cy="3805627"/>
            </a:xfrm>
            <a:custGeom>
              <a:avLst/>
              <a:gdLst>
                <a:gd name="connsiteX0" fmla="*/ 0 w 4232952"/>
                <a:gd name="connsiteY0" fmla="*/ 0 h 3801439"/>
                <a:gd name="connsiteX1" fmla="*/ 4232952 w 4232952"/>
                <a:gd name="connsiteY1" fmla="*/ 0 h 3801439"/>
                <a:gd name="connsiteX2" fmla="*/ 4232952 w 4232952"/>
                <a:gd name="connsiteY2" fmla="*/ 3801439 h 3801439"/>
                <a:gd name="connsiteX3" fmla="*/ 0 w 4232952"/>
                <a:gd name="connsiteY3" fmla="*/ 3801439 h 3801439"/>
                <a:gd name="connsiteX4" fmla="*/ 0 w 4232952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760343"/>
                <a:gd name="connsiteX1" fmla="*/ 4592547 w 4592547"/>
                <a:gd name="connsiteY1" fmla="*/ 0 h 3760343"/>
                <a:gd name="connsiteX2" fmla="*/ 4551451 w 4592547"/>
                <a:gd name="connsiteY2" fmla="*/ 3760343 h 3760343"/>
                <a:gd name="connsiteX3" fmla="*/ 0 w 4592547"/>
                <a:gd name="connsiteY3" fmla="*/ 3719246 h 3760343"/>
                <a:gd name="connsiteX4" fmla="*/ 359595 w 4592547"/>
                <a:gd name="connsiteY4" fmla="*/ 0 h 3760343"/>
                <a:gd name="connsiteX0" fmla="*/ 359595 w 4592547"/>
                <a:gd name="connsiteY0" fmla="*/ 0 h 3822877"/>
                <a:gd name="connsiteX1" fmla="*/ 4592547 w 4592547"/>
                <a:gd name="connsiteY1" fmla="*/ 0 h 3822877"/>
                <a:gd name="connsiteX2" fmla="*/ 4551451 w 4592547"/>
                <a:gd name="connsiteY2" fmla="*/ 3760343 h 3822877"/>
                <a:gd name="connsiteX3" fmla="*/ 2188396 w 4592547"/>
                <a:gd name="connsiteY3" fmla="*/ 3821987 h 3822877"/>
                <a:gd name="connsiteX4" fmla="*/ 0 w 4592547"/>
                <a:gd name="connsiteY4" fmla="*/ 3719246 h 3822877"/>
                <a:gd name="connsiteX5" fmla="*/ 359595 w 4592547"/>
                <a:gd name="connsiteY5" fmla="*/ 0 h 3822877"/>
                <a:gd name="connsiteX0" fmla="*/ 359595 w 4551451"/>
                <a:gd name="connsiteY0" fmla="*/ 0 h 3822877"/>
                <a:gd name="connsiteX1" fmla="*/ 4458983 w 4551451"/>
                <a:gd name="connsiteY1" fmla="*/ 215757 h 3822877"/>
                <a:gd name="connsiteX2" fmla="*/ 4551451 w 4551451"/>
                <a:gd name="connsiteY2" fmla="*/ 3760343 h 3822877"/>
                <a:gd name="connsiteX3" fmla="*/ 2188396 w 4551451"/>
                <a:gd name="connsiteY3" fmla="*/ 3821987 h 3822877"/>
                <a:gd name="connsiteX4" fmla="*/ 0 w 4551451"/>
                <a:gd name="connsiteY4" fmla="*/ 3719246 h 3822877"/>
                <a:gd name="connsiteX5" fmla="*/ 359595 w 4551451"/>
                <a:gd name="connsiteY5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1 w 4746661"/>
                <a:gd name="connsiteY3" fmla="*/ 3760343 h 3822877"/>
                <a:gd name="connsiteX4" fmla="*/ 2188396 w 4746661"/>
                <a:gd name="connsiteY4" fmla="*/ 3821987 h 3822877"/>
                <a:gd name="connsiteX5" fmla="*/ 0 w 4746661"/>
                <a:gd name="connsiteY5" fmla="*/ 3719246 h 3822877"/>
                <a:gd name="connsiteX6" fmla="*/ 359595 w 4746661"/>
                <a:gd name="connsiteY6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551451 w 4746661"/>
                <a:gd name="connsiteY4" fmla="*/ 3760343 h 3822877"/>
                <a:gd name="connsiteX5" fmla="*/ 2188396 w 4746661"/>
                <a:gd name="connsiteY5" fmla="*/ 3821987 h 3822877"/>
                <a:gd name="connsiteX6" fmla="*/ 0 w 4746661"/>
                <a:gd name="connsiteY6" fmla="*/ 3719246 h 3822877"/>
                <a:gd name="connsiteX7" fmla="*/ 359595 w 4746661"/>
                <a:gd name="connsiteY7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551451 w 4746661"/>
                <a:gd name="connsiteY5" fmla="*/ 3760343 h 3822877"/>
                <a:gd name="connsiteX6" fmla="*/ 2188396 w 4746661"/>
                <a:gd name="connsiteY6" fmla="*/ 3821987 h 3822877"/>
                <a:gd name="connsiteX7" fmla="*/ 0 w 4746661"/>
                <a:gd name="connsiteY7" fmla="*/ 3719246 h 3822877"/>
                <a:gd name="connsiteX8" fmla="*/ 359595 w 4746661"/>
                <a:gd name="connsiteY8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51451 w 4746661"/>
                <a:gd name="connsiteY6" fmla="*/ 3760343 h 3822877"/>
                <a:gd name="connsiteX7" fmla="*/ 2188396 w 4746661"/>
                <a:gd name="connsiteY7" fmla="*/ 3821987 h 3822877"/>
                <a:gd name="connsiteX8" fmla="*/ 0 w 4746661"/>
                <a:gd name="connsiteY8" fmla="*/ 3719246 h 3822877"/>
                <a:gd name="connsiteX9" fmla="*/ 359595 w 4746661"/>
                <a:gd name="connsiteY9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3287731 w 4746661"/>
                <a:gd name="connsiteY1" fmla="*/ 236306 h 3822877"/>
                <a:gd name="connsiteX2" fmla="*/ 4458983 w 4746661"/>
                <a:gd name="connsiteY2" fmla="*/ 215757 h 3822877"/>
                <a:gd name="connsiteX3" fmla="*/ 4746661 w 4746661"/>
                <a:gd name="connsiteY3" fmla="*/ 565079 h 3822877"/>
                <a:gd name="connsiteX4" fmla="*/ 4551452 w 4746661"/>
                <a:gd name="connsiteY4" fmla="*/ 1109609 h 3822877"/>
                <a:gd name="connsiteX5" fmla="*/ 4489807 w 4746661"/>
                <a:gd name="connsiteY5" fmla="*/ 1304818 h 3822877"/>
                <a:gd name="connsiteX6" fmla="*/ 4366517 w 4746661"/>
                <a:gd name="connsiteY6" fmla="*/ 1613043 h 3822877"/>
                <a:gd name="connsiteX7" fmla="*/ 4541178 w 4746661"/>
                <a:gd name="connsiteY7" fmla="*/ 1839075 h 3822877"/>
                <a:gd name="connsiteX8" fmla="*/ 4551451 w 4746661"/>
                <a:gd name="connsiteY8" fmla="*/ 3760343 h 3822877"/>
                <a:gd name="connsiteX9" fmla="*/ 2188396 w 4746661"/>
                <a:gd name="connsiteY9" fmla="*/ 3821987 h 3822877"/>
                <a:gd name="connsiteX10" fmla="*/ 0 w 4746661"/>
                <a:gd name="connsiteY10" fmla="*/ 3719246 h 3822877"/>
                <a:gd name="connsiteX11" fmla="*/ 359595 w 4746661"/>
                <a:gd name="connsiteY11" fmla="*/ 0 h 3822877"/>
                <a:gd name="connsiteX0" fmla="*/ 359595 w 4746661"/>
                <a:gd name="connsiteY0" fmla="*/ 247493 h 4070370"/>
                <a:gd name="connsiteX1" fmla="*/ 976045 w 4746661"/>
                <a:gd name="connsiteY1" fmla="*/ 391332 h 4070370"/>
                <a:gd name="connsiteX2" fmla="*/ 3287731 w 4746661"/>
                <a:gd name="connsiteY2" fmla="*/ 483799 h 4070370"/>
                <a:gd name="connsiteX3" fmla="*/ 4458983 w 4746661"/>
                <a:gd name="connsiteY3" fmla="*/ 463250 h 4070370"/>
                <a:gd name="connsiteX4" fmla="*/ 4746661 w 4746661"/>
                <a:gd name="connsiteY4" fmla="*/ 812572 h 4070370"/>
                <a:gd name="connsiteX5" fmla="*/ 4551452 w 4746661"/>
                <a:gd name="connsiteY5" fmla="*/ 1357102 h 4070370"/>
                <a:gd name="connsiteX6" fmla="*/ 4489807 w 4746661"/>
                <a:gd name="connsiteY6" fmla="*/ 1552311 h 4070370"/>
                <a:gd name="connsiteX7" fmla="*/ 4366517 w 4746661"/>
                <a:gd name="connsiteY7" fmla="*/ 1860536 h 4070370"/>
                <a:gd name="connsiteX8" fmla="*/ 4541178 w 4746661"/>
                <a:gd name="connsiteY8" fmla="*/ 2086568 h 4070370"/>
                <a:gd name="connsiteX9" fmla="*/ 4551451 w 4746661"/>
                <a:gd name="connsiteY9" fmla="*/ 4007836 h 4070370"/>
                <a:gd name="connsiteX10" fmla="*/ 2188396 w 4746661"/>
                <a:gd name="connsiteY10" fmla="*/ 4069480 h 4070370"/>
                <a:gd name="connsiteX11" fmla="*/ 0 w 4746661"/>
                <a:gd name="connsiteY11" fmla="*/ 3966739 h 4070370"/>
                <a:gd name="connsiteX12" fmla="*/ 359595 w 4746661"/>
                <a:gd name="connsiteY12" fmla="*/ 247493 h 4070370"/>
                <a:gd name="connsiteX0" fmla="*/ 359595 w 4746661"/>
                <a:gd name="connsiteY0" fmla="*/ 0 h 3822877"/>
                <a:gd name="connsiteX1" fmla="*/ 976045 w 4746661"/>
                <a:gd name="connsiteY1" fmla="*/ 143839 h 3822877"/>
                <a:gd name="connsiteX2" fmla="*/ 3287731 w 4746661"/>
                <a:gd name="connsiteY2" fmla="*/ 236306 h 3822877"/>
                <a:gd name="connsiteX3" fmla="*/ 4458983 w 4746661"/>
                <a:gd name="connsiteY3" fmla="*/ 215757 h 3822877"/>
                <a:gd name="connsiteX4" fmla="*/ 4746661 w 4746661"/>
                <a:gd name="connsiteY4" fmla="*/ 565079 h 3822877"/>
                <a:gd name="connsiteX5" fmla="*/ 4551452 w 4746661"/>
                <a:gd name="connsiteY5" fmla="*/ 1109609 h 3822877"/>
                <a:gd name="connsiteX6" fmla="*/ 4489807 w 4746661"/>
                <a:gd name="connsiteY6" fmla="*/ 1304818 h 3822877"/>
                <a:gd name="connsiteX7" fmla="*/ 4366517 w 4746661"/>
                <a:gd name="connsiteY7" fmla="*/ 1613043 h 3822877"/>
                <a:gd name="connsiteX8" fmla="*/ 4541178 w 4746661"/>
                <a:gd name="connsiteY8" fmla="*/ 1839075 h 3822877"/>
                <a:gd name="connsiteX9" fmla="*/ 4551451 w 4746661"/>
                <a:gd name="connsiteY9" fmla="*/ 3760343 h 3822877"/>
                <a:gd name="connsiteX10" fmla="*/ 2188396 w 4746661"/>
                <a:gd name="connsiteY10" fmla="*/ 3821987 h 3822877"/>
                <a:gd name="connsiteX11" fmla="*/ 0 w 4746661"/>
                <a:gd name="connsiteY11" fmla="*/ 3719246 h 3822877"/>
                <a:gd name="connsiteX12" fmla="*/ 359595 w 4746661"/>
                <a:gd name="connsiteY12" fmla="*/ 0 h 3822877"/>
                <a:gd name="connsiteX0" fmla="*/ 444750 w 4831816"/>
                <a:gd name="connsiteY0" fmla="*/ 0 h 3822877"/>
                <a:gd name="connsiteX1" fmla="*/ 1061200 w 4831816"/>
                <a:gd name="connsiteY1" fmla="*/ 143839 h 3822877"/>
                <a:gd name="connsiteX2" fmla="*/ 3372886 w 4831816"/>
                <a:gd name="connsiteY2" fmla="*/ 236306 h 3822877"/>
                <a:gd name="connsiteX3" fmla="*/ 4544138 w 4831816"/>
                <a:gd name="connsiteY3" fmla="*/ 215757 h 3822877"/>
                <a:gd name="connsiteX4" fmla="*/ 4831816 w 4831816"/>
                <a:gd name="connsiteY4" fmla="*/ 565079 h 3822877"/>
                <a:gd name="connsiteX5" fmla="*/ 4636607 w 4831816"/>
                <a:gd name="connsiteY5" fmla="*/ 1109609 h 3822877"/>
                <a:gd name="connsiteX6" fmla="*/ 4574962 w 4831816"/>
                <a:gd name="connsiteY6" fmla="*/ 1304818 h 3822877"/>
                <a:gd name="connsiteX7" fmla="*/ 4451672 w 4831816"/>
                <a:gd name="connsiteY7" fmla="*/ 1613043 h 3822877"/>
                <a:gd name="connsiteX8" fmla="*/ 4626333 w 4831816"/>
                <a:gd name="connsiteY8" fmla="*/ 1839075 h 3822877"/>
                <a:gd name="connsiteX9" fmla="*/ 4636606 w 4831816"/>
                <a:gd name="connsiteY9" fmla="*/ 3760343 h 3822877"/>
                <a:gd name="connsiteX10" fmla="*/ 2273551 w 4831816"/>
                <a:gd name="connsiteY10" fmla="*/ 3821987 h 3822877"/>
                <a:gd name="connsiteX11" fmla="*/ 85155 w 4831816"/>
                <a:gd name="connsiteY11" fmla="*/ 3719246 h 3822877"/>
                <a:gd name="connsiteX12" fmla="*/ 2962 w 4831816"/>
                <a:gd name="connsiteY12" fmla="*/ 3030877 h 3822877"/>
                <a:gd name="connsiteX13" fmla="*/ 444750 w 4831816"/>
                <a:gd name="connsiteY13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82193 w 4828854"/>
                <a:gd name="connsiteY11" fmla="*/ 3719246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441788 w 4828854"/>
                <a:gd name="connsiteY15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41788 w 4828854"/>
                <a:gd name="connsiteY16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441788 w 4828854"/>
                <a:gd name="connsiteY17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503434 w 4828854"/>
                <a:gd name="connsiteY17" fmla="*/ 626724 h 3822877"/>
                <a:gd name="connsiteX18" fmla="*/ 441788 w 4828854"/>
                <a:gd name="connsiteY18" fmla="*/ 0 h 3822877"/>
                <a:gd name="connsiteX0" fmla="*/ 472610 w 4828854"/>
                <a:gd name="connsiteY0" fmla="*/ 0 h 3761232"/>
                <a:gd name="connsiteX1" fmla="*/ 1058238 w 4828854"/>
                <a:gd name="connsiteY1" fmla="*/ 82194 h 3761232"/>
                <a:gd name="connsiteX2" fmla="*/ 3369924 w 4828854"/>
                <a:gd name="connsiteY2" fmla="*/ 174661 h 3761232"/>
                <a:gd name="connsiteX3" fmla="*/ 4541176 w 4828854"/>
                <a:gd name="connsiteY3" fmla="*/ 154112 h 3761232"/>
                <a:gd name="connsiteX4" fmla="*/ 4828854 w 4828854"/>
                <a:gd name="connsiteY4" fmla="*/ 503434 h 3761232"/>
                <a:gd name="connsiteX5" fmla="*/ 4633645 w 4828854"/>
                <a:gd name="connsiteY5" fmla="*/ 1047964 h 3761232"/>
                <a:gd name="connsiteX6" fmla="*/ 4572000 w 4828854"/>
                <a:gd name="connsiteY6" fmla="*/ 1243173 h 3761232"/>
                <a:gd name="connsiteX7" fmla="*/ 4448710 w 4828854"/>
                <a:gd name="connsiteY7" fmla="*/ 1551398 h 3761232"/>
                <a:gd name="connsiteX8" fmla="*/ 4623371 w 4828854"/>
                <a:gd name="connsiteY8" fmla="*/ 1777430 h 3761232"/>
                <a:gd name="connsiteX9" fmla="*/ 4633644 w 4828854"/>
                <a:gd name="connsiteY9" fmla="*/ 3698698 h 3761232"/>
                <a:gd name="connsiteX10" fmla="*/ 2270589 w 4828854"/>
                <a:gd name="connsiteY10" fmla="*/ 3760342 h 3761232"/>
                <a:gd name="connsiteX11" fmla="*/ 143838 w 4828854"/>
                <a:gd name="connsiteY11" fmla="*/ 3688424 h 3761232"/>
                <a:gd name="connsiteX12" fmla="*/ 164386 w 4828854"/>
                <a:gd name="connsiteY12" fmla="*/ 3113070 h 3761232"/>
                <a:gd name="connsiteX13" fmla="*/ 0 w 4828854"/>
                <a:gd name="connsiteY13" fmla="*/ 2969232 h 3761232"/>
                <a:gd name="connsiteX14" fmla="*/ 205483 w 4828854"/>
                <a:gd name="connsiteY14" fmla="*/ 2445250 h 3761232"/>
                <a:gd name="connsiteX15" fmla="*/ 380144 w 4828854"/>
                <a:gd name="connsiteY15" fmla="*/ 1387012 h 3761232"/>
                <a:gd name="connsiteX16" fmla="*/ 431515 w 4828854"/>
                <a:gd name="connsiteY16" fmla="*/ 832207 h 3761232"/>
                <a:gd name="connsiteX17" fmla="*/ 503434 w 4828854"/>
                <a:gd name="connsiteY17" fmla="*/ 565079 h 3761232"/>
                <a:gd name="connsiteX18" fmla="*/ 472610 w 4828854"/>
                <a:gd name="connsiteY18" fmla="*/ 0 h 3761232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3369924 w 4828854"/>
                <a:gd name="connsiteY2" fmla="*/ 175795 h 3762366"/>
                <a:gd name="connsiteX3" fmla="*/ 4541176 w 4828854"/>
                <a:gd name="connsiteY3" fmla="*/ 155246 h 3762366"/>
                <a:gd name="connsiteX4" fmla="*/ 4828854 w 4828854"/>
                <a:gd name="connsiteY4" fmla="*/ 504568 h 3762366"/>
                <a:gd name="connsiteX5" fmla="*/ 4633645 w 4828854"/>
                <a:gd name="connsiteY5" fmla="*/ 1049098 h 3762366"/>
                <a:gd name="connsiteX6" fmla="*/ 4572000 w 4828854"/>
                <a:gd name="connsiteY6" fmla="*/ 1244307 h 3762366"/>
                <a:gd name="connsiteX7" fmla="*/ 4448710 w 4828854"/>
                <a:gd name="connsiteY7" fmla="*/ 1552532 h 3762366"/>
                <a:gd name="connsiteX8" fmla="*/ 4623371 w 4828854"/>
                <a:gd name="connsiteY8" fmla="*/ 1778564 h 3762366"/>
                <a:gd name="connsiteX9" fmla="*/ 4633644 w 4828854"/>
                <a:gd name="connsiteY9" fmla="*/ 3699832 h 3762366"/>
                <a:gd name="connsiteX10" fmla="*/ 2270589 w 4828854"/>
                <a:gd name="connsiteY10" fmla="*/ 3761476 h 3762366"/>
                <a:gd name="connsiteX11" fmla="*/ 143838 w 4828854"/>
                <a:gd name="connsiteY11" fmla="*/ 3689558 h 3762366"/>
                <a:gd name="connsiteX12" fmla="*/ 164386 w 4828854"/>
                <a:gd name="connsiteY12" fmla="*/ 3114204 h 3762366"/>
                <a:gd name="connsiteX13" fmla="*/ 0 w 4828854"/>
                <a:gd name="connsiteY13" fmla="*/ 2970366 h 3762366"/>
                <a:gd name="connsiteX14" fmla="*/ 205483 w 4828854"/>
                <a:gd name="connsiteY14" fmla="*/ 2446384 h 3762366"/>
                <a:gd name="connsiteX15" fmla="*/ 380144 w 4828854"/>
                <a:gd name="connsiteY15" fmla="*/ 1388146 h 3762366"/>
                <a:gd name="connsiteX16" fmla="*/ 431515 w 4828854"/>
                <a:gd name="connsiteY16" fmla="*/ 833341 h 3762366"/>
                <a:gd name="connsiteX17" fmla="*/ 503434 w 4828854"/>
                <a:gd name="connsiteY17" fmla="*/ 566213 h 3762366"/>
                <a:gd name="connsiteX18" fmla="*/ 472610 w 4828854"/>
                <a:gd name="connsiteY18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284270 w 4828854"/>
                <a:gd name="connsiteY2" fmla="*/ 504568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8854" h="3762366">
                  <a:moveTo>
                    <a:pt x="472610" y="1134"/>
                  </a:moveTo>
                  <a:cubicBezTo>
                    <a:pt x="751723" y="-7427"/>
                    <a:pt x="847617" y="33670"/>
                    <a:pt x="1058238" y="83328"/>
                  </a:cubicBezTo>
                  <a:cubicBezTo>
                    <a:pt x="1253447" y="264838"/>
                    <a:pt x="1001730" y="530253"/>
                    <a:pt x="1325366" y="576487"/>
                  </a:cubicBezTo>
                  <a:cubicBezTo>
                    <a:pt x="1453793" y="644981"/>
                    <a:pt x="1652426" y="509706"/>
                    <a:pt x="1767155" y="473746"/>
                  </a:cubicBezTo>
                  <a:cubicBezTo>
                    <a:pt x="1964076" y="441211"/>
                    <a:pt x="2167847" y="636421"/>
                    <a:pt x="2424701" y="401827"/>
                  </a:cubicBezTo>
                  <a:cubicBezTo>
                    <a:pt x="2599362" y="578199"/>
                    <a:pt x="3030877" y="213467"/>
                    <a:pt x="3369924" y="175795"/>
                  </a:cubicBezTo>
                  <a:lnTo>
                    <a:pt x="4541176" y="155246"/>
                  </a:lnTo>
                  <a:cubicBezTo>
                    <a:pt x="4541176" y="305934"/>
                    <a:pt x="4828854" y="353880"/>
                    <a:pt x="4828854" y="504568"/>
                  </a:cubicBezTo>
                  <a:cubicBezTo>
                    <a:pt x="4815155" y="699777"/>
                    <a:pt x="4647344" y="853889"/>
                    <a:pt x="4633645" y="1049098"/>
                  </a:cubicBezTo>
                  <a:cubicBezTo>
                    <a:pt x="4599398" y="1184375"/>
                    <a:pt x="4572000" y="802518"/>
                    <a:pt x="4572000" y="1244307"/>
                  </a:cubicBezTo>
                  <a:cubicBezTo>
                    <a:pt x="4565151" y="1321363"/>
                    <a:pt x="4438436" y="1143278"/>
                    <a:pt x="4448710" y="1552532"/>
                  </a:cubicBezTo>
                  <a:cubicBezTo>
                    <a:pt x="4438436" y="1672397"/>
                    <a:pt x="4500082" y="1656986"/>
                    <a:pt x="4623371" y="1778564"/>
                  </a:cubicBezTo>
                  <a:cubicBezTo>
                    <a:pt x="4654193" y="2136447"/>
                    <a:pt x="4534327" y="2064529"/>
                    <a:pt x="4633644" y="3699832"/>
                  </a:cubicBezTo>
                  <a:cubicBezTo>
                    <a:pt x="3845959" y="3689558"/>
                    <a:pt x="3058274" y="3771750"/>
                    <a:pt x="2270589" y="3761476"/>
                  </a:cubicBezTo>
                  <a:lnTo>
                    <a:pt x="143838" y="3689558"/>
                  </a:lnTo>
                  <a:cubicBezTo>
                    <a:pt x="17123" y="3437841"/>
                    <a:pt x="75343" y="3280303"/>
                    <a:pt x="164386" y="3114204"/>
                  </a:cubicBezTo>
                  <a:cubicBezTo>
                    <a:pt x="6849" y="3071395"/>
                    <a:pt x="54795" y="3088519"/>
                    <a:pt x="0" y="2970366"/>
                  </a:cubicBezTo>
                  <a:cubicBezTo>
                    <a:pt x="23973" y="2795705"/>
                    <a:pt x="181510" y="2621045"/>
                    <a:pt x="205483" y="2446384"/>
                  </a:cubicBezTo>
                  <a:cubicBezTo>
                    <a:pt x="232881" y="2110761"/>
                    <a:pt x="352746" y="1723769"/>
                    <a:pt x="380144" y="1388146"/>
                  </a:cubicBezTo>
                  <a:cubicBezTo>
                    <a:pt x="386993" y="1162114"/>
                    <a:pt x="424666" y="1059373"/>
                    <a:pt x="431515" y="833341"/>
                  </a:cubicBezTo>
                  <a:cubicBezTo>
                    <a:pt x="431515" y="662105"/>
                    <a:pt x="503434" y="737449"/>
                    <a:pt x="503434" y="566213"/>
                  </a:cubicBezTo>
                  <a:cubicBezTo>
                    <a:pt x="493159" y="377853"/>
                    <a:pt x="421240" y="261413"/>
                    <a:pt x="472610" y="113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>
                    <a:lumMod val="5000"/>
                    <a:lumOff val="95000"/>
                  </a:schemeClr>
                </a:gs>
                <a:gs pos="69000">
                  <a:srgbClr val="B327B2"/>
                </a:gs>
                <a:gs pos="85000">
                  <a:srgbClr val="7030A0">
                    <a:alpha val="66000"/>
                  </a:srgbClr>
                </a:gs>
                <a:gs pos="100000">
                  <a:srgbClr val="B327B2"/>
                </a:gs>
              </a:gsLst>
              <a:lin ang="10800000" scaled="0"/>
              <a:tileRect/>
            </a:gra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B4E138E-E5AF-1143-BC7F-5615367044C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0294" y="2356909"/>
              <a:ext cx="3051413" cy="2737311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E0B05DF0-7D41-C340-894C-A30DA10590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38269" y="57608"/>
            <a:ext cx="685800" cy="6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716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Emergency Services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EF42F7C-253C-1F42-932F-DCE8A1F529DA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059578" y="638134"/>
            <a:ext cx="1362547" cy="1044018"/>
            <a:chOff x="3612639" y="1526187"/>
            <a:chExt cx="4966722" cy="3805627"/>
          </a:xfrm>
        </p:grpSpPr>
        <p:sp>
          <p:nvSpPr>
            <p:cNvPr id="27" name="Rectangle 4">
              <a:extLst>
                <a:ext uri="{FF2B5EF4-FFF2-40B4-BE49-F238E27FC236}">
                  <a16:creationId xmlns:a16="http://schemas.microsoft.com/office/drawing/2014/main" id="{8F8268FC-F2F3-4B42-B87B-37F909AD000D}"/>
                </a:ext>
              </a:extLst>
            </p:cNvPr>
            <p:cNvSpPr/>
            <p:nvPr/>
          </p:nvSpPr>
          <p:spPr>
            <a:xfrm>
              <a:off x="3612639" y="1526187"/>
              <a:ext cx="4966722" cy="3805627"/>
            </a:xfrm>
            <a:custGeom>
              <a:avLst/>
              <a:gdLst>
                <a:gd name="connsiteX0" fmla="*/ 0 w 4232952"/>
                <a:gd name="connsiteY0" fmla="*/ 0 h 3801439"/>
                <a:gd name="connsiteX1" fmla="*/ 4232952 w 4232952"/>
                <a:gd name="connsiteY1" fmla="*/ 0 h 3801439"/>
                <a:gd name="connsiteX2" fmla="*/ 4232952 w 4232952"/>
                <a:gd name="connsiteY2" fmla="*/ 3801439 h 3801439"/>
                <a:gd name="connsiteX3" fmla="*/ 0 w 4232952"/>
                <a:gd name="connsiteY3" fmla="*/ 3801439 h 3801439"/>
                <a:gd name="connsiteX4" fmla="*/ 0 w 4232952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760343"/>
                <a:gd name="connsiteX1" fmla="*/ 4592547 w 4592547"/>
                <a:gd name="connsiteY1" fmla="*/ 0 h 3760343"/>
                <a:gd name="connsiteX2" fmla="*/ 4551451 w 4592547"/>
                <a:gd name="connsiteY2" fmla="*/ 3760343 h 3760343"/>
                <a:gd name="connsiteX3" fmla="*/ 0 w 4592547"/>
                <a:gd name="connsiteY3" fmla="*/ 3719246 h 3760343"/>
                <a:gd name="connsiteX4" fmla="*/ 359595 w 4592547"/>
                <a:gd name="connsiteY4" fmla="*/ 0 h 3760343"/>
                <a:gd name="connsiteX0" fmla="*/ 359595 w 4592547"/>
                <a:gd name="connsiteY0" fmla="*/ 0 h 3822877"/>
                <a:gd name="connsiteX1" fmla="*/ 4592547 w 4592547"/>
                <a:gd name="connsiteY1" fmla="*/ 0 h 3822877"/>
                <a:gd name="connsiteX2" fmla="*/ 4551451 w 4592547"/>
                <a:gd name="connsiteY2" fmla="*/ 3760343 h 3822877"/>
                <a:gd name="connsiteX3" fmla="*/ 2188396 w 4592547"/>
                <a:gd name="connsiteY3" fmla="*/ 3821987 h 3822877"/>
                <a:gd name="connsiteX4" fmla="*/ 0 w 4592547"/>
                <a:gd name="connsiteY4" fmla="*/ 3719246 h 3822877"/>
                <a:gd name="connsiteX5" fmla="*/ 359595 w 4592547"/>
                <a:gd name="connsiteY5" fmla="*/ 0 h 3822877"/>
                <a:gd name="connsiteX0" fmla="*/ 359595 w 4551451"/>
                <a:gd name="connsiteY0" fmla="*/ 0 h 3822877"/>
                <a:gd name="connsiteX1" fmla="*/ 4458983 w 4551451"/>
                <a:gd name="connsiteY1" fmla="*/ 215757 h 3822877"/>
                <a:gd name="connsiteX2" fmla="*/ 4551451 w 4551451"/>
                <a:gd name="connsiteY2" fmla="*/ 3760343 h 3822877"/>
                <a:gd name="connsiteX3" fmla="*/ 2188396 w 4551451"/>
                <a:gd name="connsiteY3" fmla="*/ 3821987 h 3822877"/>
                <a:gd name="connsiteX4" fmla="*/ 0 w 4551451"/>
                <a:gd name="connsiteY4" fmla="*/ 3719246 h 3822877"/>
                <a:gd name="connsiteX5" fmla="*/ 359595 w 4551451"/>
                <a:gd name="connsiteY5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1 w 4746661"/>
                <a:gd name="connsiteY3" fmla="*/ 3760343 h 3822877"/>
                <a:gd name="connsiteX4" fmla="*/ 2188396 w 4746661"/>
                <a:gd name="connsiteY4" fmla="*/ 3821987 h 3822877"/>
                <a:gd name="connsiteX5" fmla="*/ 0 w 4746661"/>
                <a:gd name="connsiteY5" fmla="*/ 3719246 h 3822877"/>
                <a:gd name="connsiteX6" fmla="*/ 359595 w 4746661"/>
                <a:gd name="connsiteY6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551451 w 4746661"/>
                <a:gd name="connsiteY4" fmla="*/ 3760343 h 3822877"/>
                <a:gd name="connsiteX5" fmla="*/ 2188396 w 4746661"/>
                <a:gd name="connsiteY5" fmla="*/ 3821987 h 3822877"/>
                <a:gd name="connsiteX6" fmla="*/ 0 w 4746661"/>
                <a:gd name="connsiteY6" fmla="*/ 3719246 h 3822877"/>
                <a:gd name="connsiteX7" fmla="*/ 359595 w 4746661"/>
                <a:gd name="connsiteY7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551451 w 4746661"/>
                <a:gd name="connsiteY5" fmla="*/ 3760343 h 3822877"/>
                <a:gd name="connsiteX6" fmla="*/ 2188396 w 4746661"/>
                <a:gd name="connsiteY6" fmla="*/ 3821987 h 3822877"/>
                <a:gd name="connsiteX7" fmla="*/ 0 w 4746661"/>
                <a:gd name="connsiteY7" fmla="*/ 3719246 h 3822877"/>
                <a:gd name="connsiteX8" fmla="*/ 359595 w 4746661"/>
                <a:gd name="connsiteY8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51451 w 4746661"/>
                <a:gd name="connsiteY6" fmla="*/ 3760343 h 3822877"/>
                <a:gd name="connsiteX7" fmla="*/ 2188396 w 4746661"/>
                <a:gd name="connsiteY7" fmla="*/ 3821987 h 3822877"/>
                <a:gd name="connsiteX8" fmla="*/ 0 w 4746661"/>
                <a:gd name="connsiteY8" fmla="*/ 3719246 h 3822877"/>
                <a:gd name="connsiteX9" fmla="*/ 359595 w 4746661"/>
                <a:gd name="connsiteY9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3287731 w 4746661"/>
                <a:gd name="connsiteY1" fmla="*/ 236306 h 3822877"/>
                <a:gd name="connsiteX2" fmla="*/ 4458983 w 4746661"/>
                <a:gd name="connsiteY2" fmla="*/ 215757 h 3822877"/>
                <a:gd name="connsiteX3" fmla="*/ 4746661 w 4746661"/>
                <a:gd name="connsiteY3" fmla="*/ 565079 h 3822877"/>
                <a:gd name="connsiteX4" fmla="*/ 4551452 w 4746661"/>
                <a:gd name="connsiteY4" fmla="*/ 1109609 h 3822877"/>
                <a:gd name="connsiteX5" fmla="*/ 4489807 w 4746661"/>
                <a:gd name="connsiteY5" fmla="*/ 1304818 h 3822877"/>
                <a:gd name="connsiteX6" fmla="*/ 4366517 w 4746661"/>
                <a:gd name="connsiteY6" fmla="*/ 1613043 h 3822877"/>
                <a:gd name="connsiteX7" fmla="*/ 4541178 w 4746661"/>
                <a:gd name="connsiteY7" fmla="*/ 1839075 h 3822877"/>
                <a:gd name="connsiteX8" fmla="*/ 4551451 w 4746661"/>
                <a:gd name="connsiteY8" fmla="*/ 3760343 h 3822877"/>
                <a:gd name="connsiteX9" fmla="*/ 2188396 w 4746661"/>
                <a:gd name="connsiteY9" fmla="*/ 3821987 h 3822877"/>
                <a:gd name="connsiteX10" fmla="*/ 0 w 4746661"/>
                <a:gd name="connsiteY10" fmla="*/ 3719246 h 3822877"/>
                <a:gd name="connsiteX11" fmla="*/ 359595 w 4746661"/>
                <a:gd name="connsiteY11" fmla="*/ 0 h 3822877"/>
                <a:gd name="connsiteX0" fmla="*/ 359595 w 4746661"/>
                <a:gd name="connsiteY0" fmla="*/ 247493 h 4070370"/>
                <a:gd name="connsiteX1" fmla="*/ 976045 w 4746661"/>
                <a:gd name="connsiteY1" fmla="*/ 391332 h 4070370"/>
                <a:gd name="connsiteX2" fmla="*/ 3287731 w 4746661"/>
                <a:gd name="connsiteY2" fmla="*/ 483799 h 4070370"/>
                <a:gd name="connsiteX3" fmla="*/ 4458983 w 4746661"/>
                <a:gd name="connsiteY3" fmla="*/ 463250 h 4070370"/>
                <a:gd name="connsiteX4" fmla="*/ 4746661 w 4746661"/>
                <a:gd name="connsiteY4" fmla="*/ 812572 h 4070370"/>
                <a:gd name="connsiteX5" fmla="*/ 4551452 w 4746661"/>
                <a:gd name="connsiteY5" fmla="*/ 1357102 h 4070370"/>
                <a:gd name="connsiteX6" fmla="*/ 4489807 w 4746661"/>
                <a:gd name="connsiteY6" fmla="*/ 1552311 h 4070370"/>
                <a:gd name="connsiteX7" fmla="*/ 4366517 w 4746661"/>
                <a:gd name="connsiteY7" fmla="*/ 1860536 h 4070370"/>
                <a:gd name="connsiteX8" fmla="*/ 4541178 w 4746661"/>
                <a:gd name="connsiteY8" fmla="*/ 2086568 h 4070370"/>
                <a:gd name="connsiteX9" fmla="*/ 4551451 w 4746661"/>
                <a:gd name="connsiteY9" fmla="*/ 4007836 h 4070370"/>
                <a:gd name="connsiteX10" fmla="*/ 2188396 w 4746661"/>
                <a:gd name="connsiteY10" fmla="*/ 4069480 h 4070370"/>
                <a:gd name="connsiteX11" fmla="*/ 0 w 4746661"/>
                <a:gd name="connsiteY11" fmla="*/ 3966739 h 4070370"/>
                <a:gd name="connsiteX12" fmla="*/ 359595 w 4746661"/>
                <a:gd name="connsiteY12" fmla="*/ 247493 h 4070370"/>
                <a:gd name="connsiteX0" fmla="*/ 359595 w 4746661"/>
                <a:gd name="connsiteY0" fmla="*/ 0 h 3822877"/>
                <a:gd name="connsiteX1" fmla="*/ 976045 w 4746661"/>
                <a:gd name="connsiteY1" fmla="*/ 143839 h 3822877"/>
                <a:gd name="connsiteX2" fmla="*/ 3287731 w 4746661"/>
                <a:gd name="connsiteY2" fmla="*/ 236306 h 3822877"/>
                <a:gd name="connsiteX3" fmla="*/ 4458983 w 4746661"/>
                <a:gd name="connsiteY3" fmla="*/ 215757 h 3822877"/>
                <a:gd name="connsiteX4" fmla="*/ 4746661 w 4746661"/>
                <a:gd name="connsiteY4" fmla="*/ 565079 h 3822877"/>
                <a:gd name="connsiteX5" fmla="*/ 4551452 w 4746661"/>
                <a:gd name="connsiteY5" fmla="*/ 1109609 h 3822877"/>
                <a:gd name="connsiteX6" fmla="*/ 4489807 w 4746661"/>
                <a:gd name="connsiteY6" fmla="*/ 1304818 h 3822877"/>
                <a:gd name="connsiteX7" fmla="*/ 4366517 w 4746661"/>
                <a:gd name="connsiteY7" fmla="*/ 1613043 h 3822877"/>
                <a:gd name="connsiteX8" fmla="*/ 4541178 w 4746661"/>
                <a:gd name="connsiteY8" fmla="*/ 1839075 h 3822877"/>
                <a:gd name="connsiteX9" fmla="*/ 4551451 w 4746661"/>
                <a:gd name="connsiteY9" fmla="*/ 3760343 h 3822877"/>
                <a:gd name="connsiteX10" fmla="*/ 2188396 w 4746661"/>
                <a:gd name="connsiteY10" fmla="*/ 3821987 h 3822877"/>
                <a:gd name="connsiteX11" fmla="*/ 0 w 4746661"/>
                <a:gd name="connsiteY11" fmla="*/ 3719246 h 3822877"/>
                <a:gd name="connsiteX12" fmla="*/ 359595 w 4746661"/>
                <a:gd name="connsiteY12" fmla="*/ 0 h 3822877"/>
                <a:gd name="connsiteX0" fmla="*/ 444750 w 4831816"/>
                <a:gd name="connsiteY0" fmla="*/ 0 h 3822877"/>
                <a:gd name="connsiteX1" fmla="*/ 1061200 w 4831816"/>
                <a:gd name="connsiteY1" fmla="*/ 143839 h 3822877"/>
                <a:gd name="connsiteX2" fmla="*/ 3372886 w 4831816"/>
                <a:gd name="connsiteY2" fmla="*/ 236306 h 3822877"/>
                <a:gd name="connsiteX3" fmla="*/ 4544138 w 4831816"/>
                <a:gd name="connsiteY3" fmla="*/ 215757 h 3822877"/>
                <a:gd name="connsiteX4" fmla="*/ 4831816 w 4831816"/>
                <a:gd name="connsiteY4" fmla="*/ 565079 h 3822877"/>
                <a:gd name="connsiteX5" fmla="*/ 4636607 w 4831816"/>
                <a:gd name="connsiteY5" fmla="*/ 1109609 h 3822877"/>
                <a:gd name="connsiteX6" fmla="*/ 4574962 w 4831816"/>
                <a:gd name="connsiteY6" fmla="*/ 1304818 h 3822877"/>
                <a:gd name="connsiteX7" fmla="*/ 4451672 w 4831816"/>
                <a:gd name="connsiteY7" fmla="*/ 1613043 h 3822877"/>
                <a:gd name="connsiteX8" fmla="*/ 4626333 w 4831816"/>
                <a:gd name="connsiteY8" fmla="*/ 1839075 h 3822877"/>
                <a:gd name="connsiteX9" fmla="*/ 4636606 w 4831816"/>
                <a:gd name="connsiteY9" fmla="*/ 3760343 h 3822877"/>
                <a:gd name="connsiteX10" fmla="*/ 2273551 w 4831816"/>
                <a:gd name="connsiteY10" fmla="*/ 3821987 h 3822877"/>
                <a:gd name="connsiteX11" fmla="*/ 85155 w 4831816"/>
                <a:gd name="connsiteY11" fmla="*/ 3719246 h 3822877"/>
                <a:gd name="connsiteX12" fmla="*/ 2962 w 4831816"/>
                <a:gd name="connsiteY12" fmla="*/ 3030877 h 3822877"/>
                <a:gd name="connsiteX13" fmla="*/ 444750 w 4831816"/>
                <a:gd name="connsiteY13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82193 w 4828854"/>
                <a:gd name="connsiteY11" fmla="*/ 3719246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441788 w 4828854"/>
                <a:gd name="connsiteY15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41788 w 4828854"/>
                <a:gd name="connsiteY16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441788 w 4828854"/>
                <a:gd name="connsiteY17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503434 w 4828854"/>
                <a:gd name="connsiteY17" fmla="*/ 626724 h 3822877"/>
                <a:gd name="connsiteX18" fmla="*/ 441788 w 4828854"/>
                <a:gd name="connsiteY18" fmla="*/ 0 h 3822877"/>
                <a:gd name="connsiteX0" fmla="*/ 472610 w 4828854"/>
                <a:gd name="connsiteY0" fmla="*/ 0 h 3761232"/>
                <a:gd name="connsiteX1" fmla="*/ 1058238 w 4828854"/>
                <a:gd name="connsiteY1" fmla="*/ 82194 h 3761232"/>
                <a:gd name="connsiteX2" fmla="*/ 3369924 w 4828854"/>
                <a:gd name="connsiteY2" fmla="*/ 174661 h 3761232"/>
                <a:gd name="connsiteX3" fmla="*/ 4541176 w 4828854"/>
                <a:gd name="connsiteY3" fmla="*/ 154112 h 3761232"/>
                <a:gd name="connsiteX4" fmla="*/ 4828854 w 4828854"/>
                <a:gd name="connsiteY4" fmla="*/ 503434 h 3761232"/>
                <a:gd name="connsiteX5" fmla="*/ 4633645 w 4828854"/>
                <a:gd name="connsiteY5" fmla="*/ 1047964 h 3761232"/>
                <a:gd name="connsiteX6" fmla="*/ 4572000 w 4828854"/>
                <a:gd name="connsiteY6" fmla="*/ 1243173 h 3761232"/>
                <a:gd name="connsiteX7" fmla="*/ 4448710 w 4828854"/>
                <a:gd name="connsiteY7" fmla="*/ 1551398 h 3761232"/>
                <a:gd name="connsiteX8" fmla="*/ 4623371 w 4828854"/>
                <a:gd name="connsiteY8" fmla="*/ 1777430 h 3761232"/>
                <a:gd name="connsiteX9" fmla="*/ 4633644 w 4828854"/>
                <a:gd name="connsiteY9" fmla="*/ 3698698 h 3761232"/>
                <a:gd name="connsiteX10" fmla="*/ 2270589 w 4828854"/>
                <a:gd name="connsiteY10" fmla="*/ 3760342 h 3761232"/>
                <a:gd name="connsiteX11" fmla="*/ 143838 w 4828854"/>
                <a:gd name="connsiteY11" fmla="*/ 3688424 h 3761232"/>
                <a:gd name="connsiteX12" fmla="*/ 164386 w 4828854"/>
                <a:gd name="connsiteY12" fmla="*/ 3113070 h 3761232"/>
                <a:gd name="connsiteX13" fmla="*/ 0 w 4828854"/>
                <a:gd name="connsiteY13" fmla="*/ 2969232 h 3761232"/>
                <a:gd name="connsiteX14" fmla="*/ 205483 w 4828854"/>
                <a:gd name="connsiteY14" fmla="*/ 2445250 h 3761232"/>
                <a:gd name="connsiteX15" fmla="*/ 380144 w 4828854"/>
                <a:gd name="connsiteY15" fmla="*/ 1387012 h 3761232"/>
                <a:gd name="connsiteX16" fmla="*/ 431515 w 4828854"/>
                <a:gd name="connsiteY16" fmla="*/ 832207 h 3761232"/>
                <a:gd name="connsiteX17" fmla="*/ 503434 w 4828854"/>
                <a:gd name="connsiteY17" fmla="*/ 565079 h 3761232"/>
                <a:gd name="connsiteX18" fmla="*/ 472610 w 4828854"/>
                <a:gd name="connsiteY18" fmla="*/ 0 h 3761232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3369924 w 4828854"/>
                <a:gd name="connsiteY2" fmla="*/ 175795 h 3762366"/>
                <a:gd name="connsiteX3" fmla="*/ 4541176 w 4828854"/>
                <a:gd name="connsiteY3" fmla="*/ 155246 h 3762366"/>
                <a:gd name="connsiteX4" fmla="*/ 4828854 w 4828854"/>
                <a:gd name="connsiteY4" fmla="*/ 504568 h 3762366"/>
                <a:gd name="connsiteX5" fmla="*/ 4633645 w 4828854"/>
                <a:gd name="connsiteY5" fmla="*/ 1049098 h 3762366"/>
                <a:gd name="connsiteX6" fmla="*/ 4572000 w 4828854"/>
                <a:gd name="connsiteY6" fmla="*/ 1244307 h 3762366"/>
                <a:gd name="connsiteX7" fmla="*/ 4448710 w 4828854"/>
                <a:gd name="connsiteY7" fmla="*/ 1552532 h 3762366"/>
                <a:gd name="connsiteX8" fmla="*/ 4623371 w 4828854"/>
                <a:gd name="connsiteY8" fmla="*/ 1778564 h 3762366"/>
                <a:gd name="connsiteX9" fmla="*/ 4633644 w 4828854"/>
                <a:gd name="connsiteY9" fmla="*/ 3699832 h 3762366"/>
                <a:gd name="connsiteX10" fmla="*/ 2270589 w 4828854"/>
                <a:gd name="connsiteY10" fmla="*/ 3761476 h 3762366"/>
                <a:gd name="connsiteX11" fmla="*/ 143838 w 4828854"/>
                <a:gd name="connsiteY11" fmla="*/ 3689558 h 3762366"/>
                <a:gd name="connsiteX12" fmla="*/ 164386 w 4828854"/>
                <a:gd name="connsiteY12" fmla="*/ 3114204 h 3762366"/>
                <a:gd name="connsiteX13" fmla="*/ 0 w 4828854"/>
                <a:gd name="connsiteY13" fmla="*/ 2970366 h 3762366"/>
                <a:gd name="connsiteX14" fmla="*/ 205483 w 4828854"/>
                <a:gd name="connsiteY14" fmla="*/ 2446384 h 3762366"/>
                <a:gd name="connsiteX15" fmla="*/ 380144 w 4828854"/>
                <a:gd name="connsiteY15" fmla="*/ 1388146 h 3762366"/>
                <a:gd name="connsiteX16" fmla="*/ 431515 w 4828854"/>
                <a:gd name="connsiteY16" fmla="*/ 833341 h 3762366"/>
                <a:gd name="connsiteX17" fmla="*/ 503434 w 4828854"/>
                <a:gd name="connsiteY17" fmla="*/ 566213 h 3762366"/>
                <a:gd name="connsiteX18" fmla="*/ 472610 w 4828854"/>
                <a:gd name="connsiteY18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284270 w 4828854"/>
                <a:gd name="connsiteY2" fmla="*/ 504568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8854" h="3762366">
                  <a:moveTo>
                    <a:pt x="472610" y="1134"/>
                  </a:moveTo>
                  <a:cubicBezTo>
                    <a:pt x="751723" y="-7427"/>
                    <a:pt x="847617" y="33670"/>
                    <a:pt x="1058238" y="83328"/>
                  </a:cubicBezTo>
                  <a:cubicBezTo>
                    <a:pt x="1253447" y="264838"/>
                    <a:pt x="1001730" y="530253"/>
                    <a:pt x="1325366" y="576487"/>
                  </a:cubicBezTo>
                  <a:cubicBezTo>
                    <a:pt x="1453793" y="644981"/>
                    <a:pt x="1652426" y="509706"/>
                    <a:pt x="1767155" y="473746"/>
                  </a:cubicBezTo>
                  <a:cubicBezTo>
                    <a:pt x="1964076" y="441211"/>
                    <a:pt x="2167847" y="636421"/>
                    <a:pt x="2424701" y="401827"/>
                  </a:cubicBezTo>
                  <a:cubicBezTo>
                    <a:pt x="2599362" y="578199"/>
                    <a:pt x="3030877" y="213467"/>
                    <a:pt x="3369924" y="175795"/>
                  </a:cubicBezTo>
                  <a:lnTo>
                    <a:pt x="4541176" y="155246"/>
                  </a:lnTo>
                  <a:cubicBezTo>
                    <a:pt x="4541176" y="305934"/>
                    <a:pt x="4828854" y="353880"/>
                    <a:pt x="4828854" y="504568"/>
                  </a:cubicBezTo>
                  <a:cubicBezTo>
                    <a:pt x="4815155" y="699777"/>
                    <a:pt x="4647344" y="853889"/>
                    <a:pt x="4633645" y="1049098"/>
                  </a:cubicBezTo>
                  <a:cubicBezTo>
                    <a:pt x="4599398" y="1184375"/>
                    <a:pt x="4572000" y="802518"/>
                    <a:pt x="4572000" y="1244307"/>
                  </a:cubicBezTo>
                  <a:cubicBezTo>
                    <a:pt x="4565151" y="1321363"/>
                    <a:pt x="4438436" y="1143278"/>
                    <a:pt x="4448710" y="1552532"/>
                  </a:cubicBezTo>
                  <a:cubicBezTo>
                    <a:pt x="4438436" y="1672397"/>
                    <a:pt x="4500082" y="1656986"/>
                    <a:pt x="4623371" y="1778564"/>
                  </a:cubicBezTo>
                  <a:cubicBezTo>
                    <a:pt x="4654193" y="2136447"/>
                    <a:pt x="4534327" y="2064529"/>
                    <a:pt x="4633644" y="3699832"/>
                  </a:cubicBezTo>
                  <a:cubicBezTo>
                    <a:pt x="3845959" y="3689558"/>
                    <a:pt x="3058274" y="3771750"/>
                    <a:pt x="2270589" y="3761476"/>
                  </a:cubicBezTo>
                  <a:lnTo>
                    <a:pt x="143838" y="3689558"/>
                  </a:lnTo>
                  <a:cubicBezTo>
                    <a:pt x="17123" y="3437841"/>
                    <a:pt x="75343" y="3280303"/>
                    <a:pt x="164386" y="3114204"/>
                  </a:cubicBezTo>
                  <a:cubicBezTo>
                    <a:pt x="6849" y="3071395"/>
                    <a:pt x="54795" y="3088519"/>
                    <a:pt x="0" y="2970366"/>
                  </a:cubicBezTo>
                  <a:cubicBezTo>
                    <a:pt x="23973" y="2795705"/>
                    <a:pt x="181510" y="2621045"/>
                    <a:pt x="205483" y="2446384"/>
                  </a:cubicBezTo>
                  <a:cubicBezTo>
                    <a:pt x="232881" y="2110761"/>
                    <a:pt x="352746" y="1723769"/>
                    <a:pt x="380144" y="1388146"/>
                  </a:cubicBezTo>
                  <a:cubicBezTo>
                    <a:pt x="386993" y="1162114"/>
                    <a:pt x="424666" y="1059373"/>
                    <a:pt x="431515" y="833341"/>
                  </a:cubicBezTo>
                  <a:cubicBezTo>
                    <a:pt x="431515" y="662105"/>
                    <a:pt x="503434" y="737449"/>
                    <a:pt x="503434" y="566213"/>
                  </a:cubicBezTo>
                  <a:cubicBezTo>
                    <a:pt x="493159" y="377853"/>
                    <a:pt x="421240" y="261413"/>
                    <a:pt x="472610" y="113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>
                    <a:lumMod val="5000"/>
                    <a:lumOff val="95000"/>
                  </a:schemeClr>
                </a:gs>
                <a:gs pos="69000">
                  <a:srgbClr val="B327B2"/>
                </a:gs>
                <a:gs pos="85000">
                  <a:srgbClr val="7030A0">
                    <a:alpha val="66000"/>
                  </a:srgbClr>
                </a:gs>
                <a:gs pos="100000">
                  <a:srgbClr val="B327B2"/>
                </a:gs>
              </a:gsLst>
              <a:lin ang="10800000" scaled="0"/>
              <a:tileRect/>
            </a:gra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67642A1-0DC5-D246-89C8-86AC4D1AB9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0294" y="2356909"/>
              <a:ext cx="3051413" cy="2737311"/>
            </a:xfrm>
            <a:prstGeom prst="rect">
              <a:avLst/>
            </a:prstGeom>
          </p:spPr>
        </p:pic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38F46E27-2E81-1E4E-94F6-0403981C566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38269" y="57608"/>
            <a:ext cx="685800" cy="6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5637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56519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Emergency Services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ADF769E-3E13-E746-ACFF-6FF083FF909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059578" y="638134"/>
            <a:ext cx="1362547" cy="1044018"/>
            <a:chOff x="3612639" y="1526187"/>
            <a:chExt cx="4966722" cy="3805627"/>
          </a:xfrm>
        </p:grpSpPr>
        <p:sp>
          <p:nvSpPr>
            <p:cNvPr id="21" name="Rectangle 4">
              <a:extLst>
                <a:ext uri="{FF2B5EF4-FFF2-40B4-BE49-F238E27FC236}">
                  <a16:creationId xmlns:a16="http://schemas.microsoft.com/office/drawing/2014/main" id="{2371E544-BD75-F940-8683-3F2E57BA280F}"/>
                </a:ext>
              </a:extLst>
            </p:cNvPr>
            <p:cNvSpPr/>
            <p:nvPr/>
          </p:nvSpPr>
          <p:spPr>
            <a:xfrm>
              <a:off x="3612639" y="1526187"/>
              <a:ext cx="4966722" cy="3805627"/>
            </a:xfrm>
            <a:custGeom>
              <a:avLst/>
              <a:gdLst>
                <a:gd name="connsiteX0" fmla="*/ 0 w 4232952"/>
                <a:gd name="connsiteY0" fmla="*/ 0 h 3801439"/>
                <a:gd name="connsiteX1" fmla="*/ 4232952 w 4232952"/>
                <a:gd name="connsiteY1" fmla="*/ 0 h 3801439"/>
                <a:gd name="connsiteX2" fmla="*/ 4232952 w 4232952"/>
                <a:gd name="connsiteY2" fmla="*/ 3801439 h 3801439"/>
                <a:gd name="connsiteX3" fmla="*/ 0 w 4232952"/>
                <a:gd name="connsiteY3" fmla="*/ 3801439 h 3801439"/>
                <a:gd name="connsiteX4" fmla="*/ 0 w 4232952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760343"/>
                <a:gd name="connsiteX1" fmla="*/ 4592547 w 4592547"/>
                <a:gd name="connsiteY1" fmla="*/ 0 h 3760343"/>
                <a:gd name="connsiteX2" fmla="*/ 4551451 w 4592547"/>
                <a:gd name="connsiteY2" fmla="*/ 3760343 h 3760343"/>
                <a:gd name="connsiteX3" fmla="*/ 0 w 4592547"/>
                <a:gd name="connsiteY3" fmla="*/ 3719246 h 3760343"/>
                <a:gd name="connsiteX4" fmla="*/ 359595 w 4592547"/>
                <a:gd name="connsiteY4" fmla="*/ 0 h 3760343"/>
                <a:gd name="connsiteX0" fmla="*/ 359595 w 4592547"/>
                <a:gd name="connsiteY0" fmla="*/ 0 h 3822877"/>
                <a:gd name="connsiteX1" fmla="*/ 4592547 w 4592547"/>
                <a:gd name="connsiteY1" fmla="*/ 0 h 3822877"/>
                <a:gd name="connsiteX2" fmla="*/ 4551451 w 4592547"/>
                <a:gd name="connsiteY2" fmla="*/ 3760343 h 3822877"/>
                <a:gd name="connsiteX3" fmla="*/ 2188396 w 4592547"/>
                <a:gd name="connsiteY3" fmla="*/ 3821987 h 3822877"/>
                <a:gd name="connsiteX4" fmla="*/ 0 w 4592547"/>
                <a:gd name="connsiteY4" fmla="*/ 3719246 h 3822877"/>
                <a:gd name="connsiteX5" fmla="*/ 359595 w 4592547"/>
                <a:gd name="connsiteY5" fmla="*/ 0 h 3822877"/>
                <a:gd name="connsiteX0" fmla="*/ 359595 w 4551451"/>
                <a:gd name="connsiteY0" fmla="*/ 0 h 3822877"/>
                <a:gd name="connsiteX1" fmla="*/ 4458983 w 4551451"/>
                <a:gd name="connsiteY1" fmla="*/ 215757 h 3822877"/>
                <a:gd name="connsiteX2" fmla="*/ 4551451 w 4551451"/>
                <a:gd name="connsiteY2" fmla="*/ 3760343 h 3822877"/>
                <a:gd name="connsiteX3" fmla="*/ 2188396 w 4551451"/>
                <a:gd name="connsiteY3" fmla="*/ 3821987 h 3822877"/>
                <a:gd name="connsiteX4" fmla="*/ 0 w 4551451"/>
                <a:gd name="connsiteY4" fmla="*/ 3719246 h 3822877"/>
                <a:gd name="connsiteX5" fmla="*/ 359595 w 4551451"/>
                <a:gd name="connsiteY5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1 w 4746661"/>
                <a:gd name="connsiteY3" fmla="*/ 3760343 h 3822877"/>
                <a:gd name="connsiteX4" fmla="*/ 2188396 w 4746661"/>
                <a:gd name="connsiteY4" fmla="*/ 3821987 h 3822877"/>
                <a:gd name="connsiteX5" fmla="*/ 0 w 4746661"/>
                <a:gd name="connsiteY5" fmla="*/ 3719246 h 3822877"/>
                <a:gd name="connsiteX6" fmla="*/ 359595 w 4746661"/>
                <a:gd name="connsiteY6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551451 w 4746661"/>
                <a:gd name="connsiteY4" fmla="*/ 3760343 h 3822877"/>
                <a:gd name="connsiteX5" fmla="*/ 2188396 w 4746661"/>
                <a:gd name="connsiteY5" fmla="*/ 3821987 h 3822877"/>
                <a:gd name="connsiteX6" fmla="*/ 0 w 4746661"/>
                <a:gd name="connsiteY6" fmla="*/ 3719246 h 3822877"/>
                <a:gd name="connsiteX7" fmla="*/ 359595 w 4746661"/>
                <a:gd name="connsiteY7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551451 w 4746661"/>
                <a:gd name="connsiteY5" fmla="*/ 3760343 h 3822877"/>
                <a:gd name="connsiteX6" fmla="*/ 2188396 w 4746661"/>
                <a:gd name="connsiteY6" fmla="*/ 3821987 h 3822877"/>
                <a:gd name="connsiteX7" fmla="*/ 0 w 4746661"/>
                <a:gd name="connsiteY7" fmla="*/ 3719246 h 3822877"/>
                <a:gd name="connsiteX8" fmla="*/ 359595 w 4746661"/>
                <a:gd name="connsiteY8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51451 w 4746661"/>
                <a:gd name="connsiteY6" fmla="*/ 3760343 h 3822877"/>
                <a:gd name="connsiteX7" fmla="*/ 2188396 w 4746661"/>
                <a:gd name="connsiteY7" fmla="*/ 3821987 h 3822877"/>
                <a:gd name="connsiteX8" fmla="*/ 0 w 4746661"/>
                <a:gd name="connsiteY8" fmla="*/ 3719246 h 3822877"/>
                <a:gd name="connsiteX9" fmla="*/ 359595 w 4746661"/>
                <a:gd name="connsiteY9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3287731 w 4746661"/>
                <a:gd name="connsiteY1" fmla="*/ 236306 h 3822877"/>
                <a:gd name="connsiteX2" fmla="*/ 4458983 w 4746661"/>
                <a:gd name="connsiteY2" fmla="*/ 215757 h 3822877"/>
                <a:gd name="connsiteX3" fmla="*/ 4746661 w 4746661"/>
                <a:gd name="connsiteY3" fmla="*/ 565079 h 3822877"/>
                <a:gd name="connsiteX4" fmla="*/ 4551452 w 4746661"/>
                <a:gd name="connsiteY4" fmla="*/ 1109609 h 3822877"/>
                <a:gd name="connsiteX5" fmla="*/ 4489807 w 4746661"/>
                <a:gd name="connsiteY5" fmla="*/ 1304818 h 3822877"/>
                <a:gd name="connsiteX6" fmla="*/ 4366517 w 4746661"/>
                <a:gd name="connsiteY6" fmla="*/ 1613043 h 3822877"/>
                <a:gd name="connsiteX7" fmla="*/ 4541178 w 4746661"/>
                <a:gd name="connsiteY7" fmla="*/ 1839075 h 3822877"/>
                <a:gd name="connsiteX8" fmla="*/ 4551451 w 4746661"/>
                <a:gd name="connsiteY8" fmla="*/ 3760343 h 3822877"/>
                <a:gd name="connsiteX9" fmla="*/ 2188396 w 4746661"/>
                <a:gd name="connsiteY9" fmla="*/ 3821987 h 3822877"/>
                <a:gd name="connsiteX10" fmla="*/ 0 w 4746661"/>
                <a:gd name="connsiteY10" fmla="*/ 3719246 h 3822877"/>
                <a:gd name="connsiteX11" fmla="*/ 359595 w 4746661"/>
                <a:gd name="connsiteY11" fmla="*/ 0 h 3822877"/>
                <a:gd name="connsiteX0" fmla="*/ 359595 w 4746661"/>
                <a:gd name="connsiteY0" fmla="*/ 247493 h 4070370"/>
                <a:gd name="connsiteX1" fmla="*/ 976045 w 4746661"/>
                <a:gd name="connsiteY1" fmla="*/ 391332 h 4070370"/>
                <a:gd name="connsiteX2" fmla="*/ 3287731 w 4746661"/>
                <a:gd name="connsiteY2" fmla="*/ 483799 h 4070370"/>
                <a:gd name="connsiteX3" fmla="*/ 4458983 w 4746661"/>
                <a:gd name="connsiteY3" fmla="*/ 463250 h 4070370"/>
                <a:gd name="connsiteX4" fmla="*/ 4746661 w 4746661"/>
                <a:gd name="connsiteY4" fmla="*/ 812572 h 4070370"/>
                <a:gd name="connsiteX5" fmla="*/ 4551452 w 4746661"/>
                <a:gd name="connsiteY5" fmla="*/ 1357102 h 4070370"/>
                <a:gd name="connsiteX6" fmla="*/ 4489807 w 4746661"/>
                <a:gd name="connsiteY6" fmla="*/ 1552311 h 4070370"/>
                <a:gd name="connsiteX7" fmla="*/ 4366517 w 4746661"/>
                <a:gd name="connsiteY7" fmla="*/ 1860536 h 4070370"/>
                <a:gd name="connsiteX8" fmla="*/ 4541178 w 4746661"/>
                <a:gd name="connsiteY8" fmla="*/ 2086568 h 4070370"/>
                <a:gd name="connsiteX9" fmla="*/ 4551451 w 4746661"/>
                <a:gd name="connsiteY9" fmla="*/ 4007836 h 4070370"/>
                <a:gd name="connsiteX10" fmla="*/ 2188396 w 4746661"/>
                <a:gd name="connsiteY10" fmla="*/ 4069480 h 4070370"/>
                <a:gd name="connsiteX11" fmla="*/ 0 w 4746661"/>
                <a:gd name="connsiteY11" fmla="*/ 3966739 h 4070370"/>
                <a:gd name="connsiteX12" fmla="*/ 359595 w 4746661"/>
                <a:gd name="connsiteY12" fmla="*/ 247493 h 4070370"/>
                <a:gd name="connsiteX0" fmla="*/ 359595 w 4746661"/>
                <a:gd name="connsiteY0" fmla="*/ 0 h 3822877"/>
                <a:gd name="connsiteX1" fmla="*/ 976045 w 4746661"/>
                <a:gd name="connsiteY1" fmla="*/ 143839 h 3822877"/>
                <a:gd name="connsiteX2" fmla="*/ 3287731 w 4746661"/>
                <a:gd name="connsiteY2" fmla="*/ 236306 h 3822877"/>
                <a:gd name="connsiteX3" fmla="*/ 4458983 w 4746661"/>
                <a:gd name="connsiteY3" fmla="*/ 215757 h 3822877"/>
                <a:gd name="connsiteX4" fmla="*/ 4746661 w 4746661"/>
                <a:gd name="connsiteY4" fmla="*/ 565079 h 3822877"/>
                <a:gd name="connsiteX5" fmla="*/ 4551452 w 4746661"/>
                <a:gd name="connsiteY5" fmla="*/ 1109609 h 3822877"/>
                <a:gd name="connsiteX6" fmla="*/ 4489807 w 4746661"/>
                <a:gd name="connsiteY6" fmla="*/ 1304818 h 3822877"/>
                <a:gd name="connsiteX7" fmla="*/ 4366517 w 4746661"/>
                <a:gd name="connsiteY7" fmla="*/ 1613043 h 3822877"/>
                <a:gd name="connsiteX8" fmla="*/ 4541178 w 4746661"/>
                <a:gd name="connsiteY8" fmla="*/ 1839075 h 3822877"/>
                <a:gd name="connsiteX9" fmla="*/ 4551451 w 4746661"/>
                <a:gd name="connsiteY9" fmla="*/ 3760343 h 3822877"/>
                <a:gd name="connsiteX10" fmla="*/ 2188396 w 4746661"/>
                <a:gd name="connsiteY10" fmla="*/ 3821987 h 3822877"/>
                <a:gd name="connsiteX11" fmla="*/ 0 w 4746661"/>
                <a:gd name="connsiteY11" fmla="*/ 3719246 h 3822877"/>
                <a:gd name="connsiteX12" fmla="*/ 359595 w 4746661"/>
                <a:gd name="connsiteY12" fmla="*/ 0 h 3822877"/>
                <a:gd name="connsiteX0" fmla="*/ 444750 w 4831816"/>
                <a:gd name="connsiteY0" fmla="*/ 0 h 3822877"/>
                <a:gd name="connsiteX1" fmla="*/ 1061200 w 4831816"/>
                <a:gd name="connsiteY1" fmla="*/ 143839 h 3822877"/>
                <a:gd name="connsiteX2" fmla="*/ 3372886 w 4831816"/>
                <a:gd name="connsiteY2" fmla="*/ 236306 h 3822877"/>
                <a:gd name="connsiteX3" fmla="*/ 4544138 w 4831816"/>
                <a:gd name="connsiteY3" fmla="*/ 215757 h 3822877"/>
                <a:gd name="connsiteX4" fmla="*/ 4831816 w 4831816"/>
                <a:gd name="connsiteY4" fmla="*/ 565079 h 3822877"/>
                <a:gd name="connsiteX5" fmla="*/ 4636607 w 4831816"/>
                <a:gd name="connsiteY5" fmla="*/ 1109609 h 3822877"/>
                <a:gd name="connsiteX6" fmla="*/ 4574962 w 4831816"/>
                <a:gd name="connsiteY6" fmla="*/ 1304818 h 3822877"/>
                <a:gd name="connsiteX7" fmla="*/ 4451672 w 4831816"/>
                <a:gd name="connsiteY7" fmla="*/ 1613043 h 3822877"/>
                <a:gd name="connsiteX8" fmla="*/ 4626333 w 4831816"/>
                <a:gd name="connsiteY8" fmla="*/ 1839075 h 3822877"/>
                <a:gd name="connsiteX9" fmla="*/ 4636606 w 4831816"/>
                <a:gd name="connsiteY9" fmla="*/ 3760343 h 3822877"/>
                <a:gd name="connsiteX10" fmla="*/ 2273551 w 4831816"/>
                <a:gd name="connsiteY10" fmla="*/ 3821987 h 3822877"/>
                <a:gd name="connsiteX11" fmla="*/ 85155 w 4831816"/>
                <a:gd name="connsiteY11" fmla="*/ 3719246 h 3822877"/>
                <a:gd name="connsiteX12" fmla="*/ 2962 w 4831816"/>
                <a:gd name="connsiteY12" fmla="*/ 3030877 h 3822877"/>
                <a:gd name="connsiteX13" fmla="*/ 444750 w 4831816"/>
                <a:gd name="connsiteY13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82193 w 4828854"/>
                <a:gd name="connsiteY11" fmla="*/ 3719246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441788 w 4828854"/>
                <a:gd name="connsiteY15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41788 w 4828854"/>
                <a:gd name="connsiteY16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441788 w 4828854"/>
                <a:gd name="connsiteY17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503434 w 4828854"/>
                <a:gd name="connsiteY17" fmla="*/ 626724 h 3822877"/>
                <a:gd name="connsiteX18" fmla="*/ 441788 w 4828854"/>
                <a:gd name="connsiteY18" fmla="*/ 0 h 3822877"/>
                <a:gd name="connsiteX0" fmla="*/ 472610 w 4828854"/>
                <a:gd name="connsiteY0" fmla="*/ 0 h 3761232"/>
                <a:gd name="connsiteX1" fmla="*/ 1058238 w 4828854"/>
                <a:gd name="connsiteY1" fmla="*/ 82194 h 3761232"/>
                <a:gd name="connsiteX2" fmla="*/ 3369924 w 4828854"/>
                <a:gd name="connsiteY2" fmla="*/ 174661 h 3761232"/>
                <a:gd name="connsiteX3" fmla="*/ 4541176 w 4828854"/>
                <a:gd name="connsiteY3" fmla="*/ 154112 h 3761232"/>
                <a:gd name="connsiteX4" fmla="*/ 4828854 w 4828854"/>
                <a:gd name="connsiteY4" fmla="*/ 503434 h 3761232"/>
                <a:gd name="connsiteX5" fmla="*/ 4633645 w 4828854"/>
                <a:gd name="connsiteY5" fmla="*/ 1047964 h 3761232"/>
                <a:gd name="connsiteX6" fmla="*/ 4572000 w 4828854"/>
                <a:gd name="connsiteY6" fmla="*/ 1243173 h 3761232"/>
                <a:gd name="connsiteX7" fmla="*/ 4448710 w 4828854"/>
                <a:gd name="connsiteY7" fmla="*/ 1551398 h 3761232"/>
                <a:gd name="connsiteX8" fmla="*/ 4623371 w 4828854"/>
                <a:gd name="connsiteY8" fmla="*/ 1777430 h 3761232"/>
                <a:gd name="connsiteX9" fmla="*/ 4633644 w 4828854"/>
                <a:gd name="connsiteY9" fmla="*/ 3698698 h 3761232"/>
                <a:gd name="connsiteX10" fmla="*/ 2270589 w 4828854"/>
                <a:gd name="connsiteY10" fmla="*/ 3760342 h 3761232"/>
                <a:gd name="connsiteX11" fmla="*/ 143838 w 4828854"/>
                <a:gd name="connsiteY11" fmla="*/ 3688424 h 3761232"/>
                <a:gd name="connsiteX12" fmla="*/ 164386 w 4828854"/>
                <a:gd name="connsiteY12" fmla="*/ 3113070 h 3761232"/>
                <a:gd name="connsiteX13" fmla="*/ 0 w 4828854"/>
                <a:gd name="connsiteY13" fmla="*/ 2969232 h 3761232"/>
                <a:gd name="connsiteX14" fmla="*/ 205483 w 4828854"/>
                <a:gd name="connsiteY14" fmla="*/ 2445250 h 3761232"/>
                <a:gd name="connsiteX15" fmla="*/ 380144 w 4828854"/>
                <a:gd name="connsiteY15" fmla="*/ 1387012 h 3761232"/>
                <a:gd name="connsiteX16" fmla="*/ 431515 w 4828854"/>
                <a:gd name="connsiteY16" fmla="*/ 832207 h 3761232"/>
                <a:gd name="connsiteX17" fmla="*/ 503434 w 4828854"/>
                <a:gd name="connsiteY17" fmla="*/ 565079 h 3761232"/>
                <a:gd name="connsiteX18" fmla="*/ 472610 w 4828854"/>
                <a:gd name="connsiteY18" fmla="*/ 0 h 3761232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3369924 w 4828854"/>
                <a:gd name="connsiteY2" fmla="*/ 175795 h 3762366"/>
                <a:gd name="connsiteX3" fmla="*/ 4541176 w 4828854"/>
                <a:gd name="connsiteY3" fmla="*/ 155246 h 3762366"/>
                <a:gd name="connsiteX4" fmla="*/ 4828854 w 4828854"/>
                <a:gd name="connsiteY4" fmla="*/ 504568 h 3762366"/>
                <a:gd name="connsiteX5" fmla="*/ 4633645 w 4828854"/>
                <a:gd name="connsiteY5" fmla="*/ 1049098 h 3762366"/>
                <a:gd name="connsiteX6" fmla="*/ 4572000 w 4828854"/>
                <a:gd name="connsiteY6" fmla="*/ 1244307 h 3762366"/>
                <a:gd name="connsiteX7" fmla="*/ 4448710 w 4828854"/>
                <a:gd name="connsiteY7" fmla="*/ 1552532 h 3762366"/>
                <a:gd name="connsiteX8" fmla="*/ 4623371 w 4828854"/>
                <a:gd name="connsiteY8" fmla="*/ 1778564 h 3762366"/>
                <a:gd name="connsiteX9" fmla="*/ 4633644 w 4828854"/>
                <a:gd name="connsiteY9" fmla="*/ 3699832 h 3762366"/>
                <a:gd name="connsiteX10" fmla="*/ 2270589 w 4828854"/>
                <a:gd name="connsiteY10" fmla="*/ 3761476 h 3762366"/>
                <a:gd name="connsiteX11" fmla="*/ 143838 w 4828854"/>
                <a:gd name="connsiteY11" fmla="*/ 3689558 h 3762366"/>
                <a:gd name="connsiteX12" fmla="*/ 164386 w 4828854"/>
                <a:gd name="connsiteY12" fmla="*/ 3114204 h 3762366"/>
                <a:gd name="connsiteX13" fmla="*/ 0 w 4828854"/>
                <a:gd name="connsiteY13" fmla="*/ 2970366 h 3762366"/>
                <a:gd name="connsiteX14" fmla="*/ 205483 w 4828854"/>
                <a:gd name="connsiteY14" fmla="*/ 2446384 h 3762366"/>
                <a:gd name="connsiteX15" fmla="*/ 380144 w 4828854"/>
                <a:gd name="connsiteY15" fmla="*/ 1388146 h 3762366"/>
                <a:gd name="connsiteX16" fmla="*/ 431515 w 4828854"/>
                <a:gd name="connsiteY16" fmla="*/ 833341 h 3762366"/>
                <a:gd name="connsiteX17" fmla="*/ 503434 w 4828854"/>
                <a:gd name="connsiteY17" fmla="*/ 566213 h 3762366"/>
                <a:gd name="connsiteX18" fmla="*/ 472610 w 4828854"/>
                <a:gd name="connsiteY18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284270 w 4828854"/>
                <a:gd name="connsiteY2" fmla="*/ 504568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8854" h="3762366">
                  <a:moveTo>
                    <a:pt x="472610" y="1134"/>
                  </a:moveTo>
                  <a:cubicBezTo>
                    <a:pt x="751723" y="-7427"/>
                    <a:pt x="847617" y="33670"/>
                    <a:pt x="1058238" y="83328"/>
                  </a:cubicBezTo>
                  <a:cubicBezTo>
                    <a:pt x="1253447" y="264838"/>
                    <a:pt x="1001730" y="530253"/>
                    <a:pt x="1325366" y="576487"/>
                  </a:cubicBezTo>
                  <a:cubicBezTo>
                    <a:pt x="1453793" y="644981"/>
                    <a:pt x="1652426" y="509706"/>
                    <a:pt x="1767155" y="473746"/>
                  </a:cubicBezTo>
                  <a:cubicBezTo>
                    <a:pt x="1964076" y="441211"/>
                    <a:pt x="2167847" y="636421"/>
                    <a:pt x="2424701" y="401827"/>
                  </a:cubicBezTo>
                  <a:cubicBezTo>
                    <a:pt x="2599362" y="578199"/>
                    <a:pt x="3030877" y="213467"/>
                    <a:pt x="3369924" y="175795"/>
                  </a:cubicBezTo>
                  <a:lnTo>
                    <a:pt x="4541176" y="155246"/>
                  </a:lnTo>
                  <a:cubicBezTo>
                    <a:pt x="4541176" y="305934"/>
                    <a:pt x="4828854" y="353880"/>
                    <a:pt x="4828854" y="504568"/>
                  </a:cubicBezTo>
                  <a:cubicBezTo>
                    <a:pt x="4815155" y="699777"/>
                    <a:pt x="4647344" y="853889"/>
                    <a:pt x="4633645" y="1049098"/>
                  </a:cubicBezTo>
                  <a:cubicBezTo>
                    <a:pt x="4599398" y="1184375"/>
                    <a:pt x="4572000" y="802518"/>
                    <a:pt x="4572000" y="1244307"/>
                  </a:cubicBezTo>
                  <a:cubicBezTo>
                    <a:pt x="4565151" y="1321363"/>
                    <a:pt x="4438436" y="1143278"/>
                    <a:pt x="4448710" y="1552532"/>
                  </a:cubicBezTo>
                  <a:cubicBezTo>
                    <a:pt x="4438436" y="1672397"/>
                    <a:pt x="4500082" y="1656986"/>
                    <a:pt x="4623371" y="1778564"/>
                  </a:cubicBezTo>
                  <a:cubicBezTo>
                    <a:pt x="4654193" y="2136447"/>
                    <a:pt x="4534327" y="2064529"/>
                    <a:pt x="4633644" y="3699832"/>
                  </a:cubicBezTo>
                  <a:cubicBezTo>
                    <a:pt x="3845959" y="3689558"/>
                    <a:pt x="3058274" y="3771750"/>
                    <a:pt x="2270589" y="3761476"/>
                  </a:cubicBezTo>
                  <a:lnTo>
                    <a:pt x="143838" y="3689558"/>
                  </a:lnTo>
                  <a:cubicBezTo>
                    <a:pt x="17123" y="3437841"/>
                    <a:pt x="75343" y="3280303"/>
                    <a:pt x="164386" y="3114204"/>
                  </a:cubicBezTo>
                  <a:cubicBezTo>
                    <a:pt x="6849" y="3071395"/>
                    <a:pt x="54795" y="3088519"/>
                    <a:pt x="0" y="2970366"/>
                  </a:cubicBezTo>
                  <a:cubicBezTo>
                    <a:pt x="23973" y="2795705"/>
                    <a:pt x="181510" y="2621045"/>
                    <a:pt x="205483" y="2446384"/>
                  </a:cubicBezTo>
                  <a:cubicBezTo>
                    <a:pt x="232881" y="2110761"/>
                    <a:pt x="352746" y="1723769"/>
                    <a:pt x="380144" y="1388146"/>
                  </a:cubicBezTo>
                  <a:cubicBezTo>
                    <a:pt x="386993" y="1162114"/>
                    <a:pt x="424666" y="1059373"/>
                    <a:pt x="431515" y="833341"/>
                  </a:cubicBezTo>
                  <a:cubicBezTo>
                    <a:pt x="431515" y="662105"/>
                    <a:pt x="503434" y="737449"/>
                    <a:pt x="503434" y="566213"/>
                  </a:cubicBezTo>
                  <a:cubicBezTo>
                    <a:pt x="493159" y="377853"/>
                    <a:pt x="421240" y="261413"/>
                    <a:pt x="472610" y="113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>
                    <a:lumMod val="5000"/>
                    <a:lumOff val="95000"/>
                  </a:schemeClr>
                </a:gs>
                <a:gs pos="69000">
                  <a:srgbClr val="B327B2"/>
                </a:gs>
                <a:gs pos="85000">
                  <a:srgbClr val="7030A0">
                    <a:alpha val="66000"/>
                  </a:srgbClr>
                </a:gs>
                <a:gs pos="100000">
                  <a:srgbClr val="B327B2"/>
                </a:gs>
              </a:gsLst>
              <a:lin ang="10800000" scaled="0"/>
              <a:tileRect/>
            </a:gra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020FF556-D1AA-0E42-B84F-4D73B35567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0294" y="2356909"/>
              <a:ext cx="3051413" cy="2737311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12138B1-70C4-1B4C-9000-C85BC4A65DB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38269" y="57608"/>
            <a:ext cx="685800" cy="6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7929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Emergency Services</a:t>
            </a:r>
          </a:p>
        </p:txBody>
      </p:sp>
    </p:spTree>
    <p:extLst>
      <p:ext uri="{BB962C8B-B14F-4D97-AF65-F5344CB8AC3E}">
        <p14:creationId xmlns:p14="http://schemas.microsoft.com/office/powerpoint/2010/main" val="16914448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 dirty="0"/>
              <a:t>Emergency Services</a:t>
            </a:r>
          </a:p>
        </p:txBody>
      </p:sp>
    </p:spTree>
    <p:extLst>
      <p:ext uri="{BB962C8B-B14F-4D97-AF65-F5344CB8AC3E}">
        <p14:creationId xmlns:p14="http://schemas.microsoft.com/office/powerpoint/2010/main" val="35360685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Emergency Services</a:t>
            </a:r>
          </a:p>
        </p:txBody>
      </p:sp>
    </p:spTree>
    <p:extLst>
      <p:ext uri="{BB962C8B-B14F-4D97-AF65-F5344CB8AC3E}">
        <p14:creationId xmlns:p14="http://schemas.microsoft.com/office/powerpoint/2010/main" val="13374259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433137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Emergency Services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1BA5320-EF6A-1A4C-A8F9-3F44D8EF12D6}"/>
              </a:ext>
            </a:extLst>
          </p:cNvPr>
          <p:cNvGrpSpPr>
            <a:grpSpLocks noChangeAspect="1"/>
          </p:cNvGrpSpPr>
          <p:nvPr userDrawn="1"/>
        </p:nvGrpSpPr>
        <p:grpSpPr>
          <a:xfrm rot="5400000">
            <a:off x="10341601" y="4975798"/>
            <a:ext cx="1362547" cy="1044018"/>
            <a:chOff x="3612639" y="1526187"/>
            <a:chExt cx="4966722" cy="3805627"/>
          </a:xfrm>
        </p:grpSpPr>
        <p:sp>
          <p:nvSpPr>
            <p:cNvPr id="22" name="Rectangle 4">
              <a:extLst>
                <a:ext uri="{FF2B5EF4-FFF2-40B4-BE49-F238E27FC236}">
                  <a16:creationId xmlns:a16="http://schemas.microsoft.com/office/drawing/2014/main" id="{3E1223B4-7976-9F4F-B5EC-AA36238FBC80}"/>
                </a:ext>
              </a:extLst>
            </p:cNvPr>
            <p:cNvSpPr/>
            <p:nvPr/>
          </p:nvSpPr>
          <p:spPr>
            <a:xfrm>
              <a:off x="3612639" y="1526187"/>
              <a:ext cx="4966722" cy="3805627"/>
            </a:xfrm>
            <a:custGeom>
              <a:avLst/>
              <a:gdLst>
                <a:gd name="connsiteX0" fmla="*/ 0 w 4232952"/>
                <a:gd name="connsiteY0" fmla="*/ 0 h 3801439"/>
                <a:gd name="connsiteX1" fmla="*/ 4232952 w 4232952"/>
                <a:gd name="connsiteY1" fmla="*/ 0 h 3801439"/>
                <a:gd name="connsiteX2" fmla="*/ 4232952 w 4232952"/>
                <a:gd name="connsiteY2" fmla="*/ 3801439 h 3801439"/>
                <a:gd name="connsiteX3" fmla="*/ 0 w 4232952"/>
                <a:gd name="connsiteY3" fmla="*/ 3801439 h 3801439"/>
                <a:gd name="connsiteX4" fmla="*/ 0 w 4232952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760343"/>
                <a:gd name="connsiteX1" fmla="*/ 4592547 w 4592547"/>
                <a:gd name="connsiteY1" fmla="*/ 0 h 3760343"/>
                <a:gd name="connsiteX2" fmla="*/ 4551451 w 4592547"/>
                <a:gd name="connsiteY2" fmla="*/ 3760343 h 3760343"/>
                <a:gd name="connsiteX3" fmla="*/ 0 w 4592547"/>
                <a:gd name="connsiteY3" fmla="*/ 3719246 h 3760343"/>
                <a:gd name="connsiteX4" fmla="*/ 359595 w 4592547"/>
                <a:gd name="connsiteY4" fmla="*/ 0 h 3760343"/>
                <a:gd name="connsiteX0" fmla="*/ 359595 w 4592547"/>
                <a:gd name="connsiteY0" fmla="*/ 0 h 3822877"/>
                <a:gd name="connsiteX1" fmla="*/ 4592547 w 4592547"/>
                <a:gd name="connsiteY1" fmla="*/ 0 h 3822877"/>
                <a:gd name="connsiteX2" fmla="*/ 4551451 w 4592547"/>
                <a:gd name="connsiteY2" fmla="*/ 3760343 h 3822877"/>
                <a:gd name="connsiteX3" fmla="*/ 2188396 w 4592547"/>
                <a:gd name="connsiteY3" fmla="*/ 3821987 h 3822877"/>
                <a:gd name="connsiteX4" fmla="*/ 0 w 4592547"/>
                <a:gd name="connsiteY4" fmla="*/ 3719246 h 3822877"/>
                <a:gd name="connsiteX5" fmla="*/ 359595 w 4592547"/>
                <a:gd name="connsiteY5" fmla="*/ 0 h 3822877"/>
                <a:gd name="connsiteX0" fmla="*/ 359595 w 4551451"/>
                <a:gd name="connsiteY0" fmla="*/ 0 h 3822877"/>
                <a:gd name="connsiteX1" fmla="*/ 4458983 w 4551451"/>
                <a:gd name="connsiteY1" fmla="*/ 215757 h 3822877"/>
                <a:gd name="connsiteX2" fmla="*/ 4551451 w 4551451"/>
                <a:gd name="connsiteY2" fmla="*/ 3760343 h 3822877"/>
                <a:gd name="connsiteX3" fmla="*/ 2188396 w 4551451"/>
                <a:gd name="connsiteY3" fmla="*/ 3821987 h 3822877"/>
                <a:gd name="connsiteX4" fmla="*/ 0 w 4551451"/>
                <a:gd name="connsiteY4" fmla="*/ 3719246 h 3822877"/>
                <a:gd name="connsiteX5" fmla="*/ 359595 w 4551451"/>
                <a:gd name="connsiteY5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1 w 4746661"/>
                <a:gd name="connsiteY3" fmla="*/ 3760343 h 3822877"/>
                <a:gd name="connsiteX4" fmla="*/ 2188396 w 4746661"/>
                <a:gd name="connsiteY4" fmla="*/ 3821987 h 3822877"/>
                <a:gd name="connsiteX5" fmla="*/ 0 w 4746661"/>
                <a:gd name="connsiteY5" fmla="*/ 3719246 h 3822877"/>
                <a:gd name="connsiteX6" fmla="*/ 359595 w 4746661"/>
                <a:gd name="connsiteY6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551451 w 4746661"/>
                <a:gd name="connsiteY4" fmla="*/ 3760343 h 3822877"/>
                <a:gd name="connsiteX5" fmla="*/ 2188396 w 4746661"/>
                <a:gd name="connsiteY5" fmla="*/ 3821987 h 3822877"/>
                <a:gd name="connsiteX6" fmla="*/ 0 w 4746661"/>
                <a:gd name="connsiteY6" fmla="*/ 3719246 h 3822877"/>
                <a:gd name="connsiteX7" fmla="*/ 359595 w 4746661"/>
                <a:gd name="connsiteY7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551451 w 4746661"/>
                <a:gd name="connsiteY5" fmla="*/ 3760343 h 3822877"/>
                <a:gd name="connsiteX6" fmla="*/ 2188396 w 4746661"/>
                <a:gd name="connsiteY6" fmla="*/ 3821987 h 3822877"/>
                <a:gd name="connsiteX7" fmla="*/ 0 w 4746661"/>
                <a:gd name="connsiteY7" fmla="*/ 3719246 h 3822877"/>
                <a:gd name="connsiteX8" fmla="*/ 359595 w 4746661"/>
                <a:gd name="connsiteY8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51451 w 4746661"/>
                <a:gd name="connsiteY6" fmla="*/ 3760343 h 3822877"/>
                <a:gd name="connsiteX7" fmla="*/ 2188396 w 4746661"/>
                <a:gd name="connsiteY7" fmla="*/ 3821987 h 3822877"/>
                <a:gd name="connsiteX8" fmla="*/ 0 w 4746661"/>
                <a:gd name="connsiteY8" fmla="*/ 3719246 h 3822877"/>
                <a:gd name="connsiteX9" fmla="*/ 359595 w 4746661"/>
                <a:gd name="connsiteY9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3287731 w 4746661"/>
                <a:gd name="connsiteY1" fmla="*/ 236306 h 3822877"/>
                <a:gd name="connsiteX2" fmla="*/ 4458983 w 4746661"/>
                <a:gd name="connsiteY2" fmla="*/ 215757 h 3822877"/>
                <a:gd name="connsiteX3" fmla="*/ 4746661 w 4746661"/>
                <a:gd name="connsiteY3" fmla="*/ 565079 h 3822877"/>
                <a:gd name="connsiteX4" fmla="*/ 4551452 w 4746661"/>
                <a:gd name="connsiteY4" fmla="*/ 1109609 h 3822877"/>
                <a:gd name="connsiteX5" fmla="*/ 4489807 w 4746661"/>
                <a:gd name="connsiteY5" fmla="*/ 1304818 h 3822877"/>
                <a:gd name="connsiteX6" fmla="*/ 4366517 w 4746661"/>
                <a:gd name="connsiteY6" fmla="*/ 1613043 h 3822877"/>
                <a:gd name="connsiteX7" fmla="*/ 4541178 w 4746661"/>
                <a:gd name="connsiteY7" fmla="*/ 1839075 h 3822877"/>
                <a:gd name="connsiteX8" fmla="*/ 4551451 w 4746661"/>
                <a:gd name="connsiteY8" fmla="*/ 3760343 h 3822877"/>
                <a:gd name="connsiteX9" fmla="*/ 2188396 w 4746661"/>
                <a:gd name="connsiteY9" fmla="*/ 3821987 h 3822877"/>
                <a:gd name="connsiteX10" fmla="*/ 0 w 4746661"/>
                <a:gd name="connsiteY10" fmla="*/ 3719246 h 3822877"/>
                <a:gd name="connsiteX11" fmla="*/ 359595 w 4746661"/>
                <a:gd name="connsiteY11" fmla="*/ 0 h 3822877"/>
                <a:gd name="connsiteX0" fmla="*/ 359595 w 4746661"/>
                <a:gd name="connsiteY0" fmla="*/ 247493 h 4070370"/>
                <a:gd name="connsiteX1" fmla="*/ 976045 w 4746661"/>
                <a:gd name="connsiteY1" fmla="*/ 391332 h 4070370"/>
                <a:gd name="connsiteX2" fmla="*/ 3287731 w 4746661"/>
                <a:gd name="connsiteY2" fmla="*/ 483799 h 4070370"/>
                <a:gd name="connsiteX3" fmla="*/ 4458983 w 4746661"/>
                <a:gd name="connsiteY3" fmla="*/ 463250 h 4070370"/>
                <a:gd name="connsiteX4" fmla="*/ 4746661 w 4746661"/>
                <a:gd name="connsiteY4" fmla="*/ 812572 h 4070370"/>
                <a:gd name="connsiteX5" fmla="*/ 4551452 w 4746661"/>
                <a:gd name="connsiteY5" fmla="*/ 1357102 h 4070370"/>
                <a:gd name="connsiteX6" fmla="*/ 4489807 w 4746661"/>
                <a:gd name="connsiteY6" fmla="*/ 1552311 h 4070370"/>
                <a:gd name="connsiteX7" fmla="*/ 4366517 w 4746661"/>
                <a:gd name="connsiteY7" fmla="*/ 1860536 h 4070370"/>
                <a:gd name="connsiteX8" fmla="*/ 4541178 w 4746661"/>
                <a:gd name="connsiteY8" fmla="*/ 2086568 h 4070370"/>
                <a:gd name="connsiteX9" fmla="*/ 4551451 w 4746661"/>
                <a:gd name="connsiteY9" fmla="*/ 4007836 h 4070370"/>
                <a:gd name="connsiteX10" fmla="*/ 2188396 w 4746661"/>
                <a:gd name="connsiteY10" fmla="*/ 4069480 h 4070370"/>
                <a:gd name="connsiteX11" fmla="*/ 0 w 4746661"/>
                <a:gd name="connsiteY11" fmla="*/ 3966739 h 4070370"/>
                <a:gd name="connsiteX12" fmla="*/ 359595 w 4746661"/>
                <a:gd name="connsiteY12" fmla="*/ 247493 h 4070370"/>
                <a:gd name="connsiteX0" fmla="*/ 359595 w 4746661"/>
                <a:gd name="connsiteY0" fmla="*/ 0 h 3822877"/>
                <a:gd name="connsiteX1" fmla="*/ 976045 w 4746661"/>
                <a:gd name="connsiteY1" fmla="*/ 143839 h 3822877"/>
                <a:gd name="connsiteX2" fmla="*/ 3287731 w 4746661"/>
                <a:gd name="connsiteY2" fmla="*/ 236306 h 3822877"/>
                <a:gd name="connsiteX3" fmla="*/ 4458983 w 4746661"/>
                <a:gd name="connsiteY3" fmla="*/ 215757 h 3822877"/>
                <a:gd name="connsiteX4" fmla="*/ 4746661 w 4746661"/>
                <a:gd name="connsiteY4" fmla="*/ 565079 h 3822877"/>
                <a:gd name="connsiteX5" fmla="*/ 4551452 w 4746661"/>
                <a:gd name="connsiteY5" fmla="*/ 1109609 h 3822877"/>
                <a:gd name="connsiteX6" fmla="*/ 4489807 w 4746661"/>
                <a:gd name="connsiteY6" fmla="*/ 1304818 h 3822877"/>
                <a:gd name="connsiteX7" fmla="*/ 4366517 w 4746661"/>
                <a:gd name="connsiteY7" fmla="*/ 1613043 h 3822877"/>
                <a:gd name="connsiteX8" fmla="*/ 4541178 w 4746661"/>
                <a:gd name="connsiteY8" fmla="*/ 1839075 h 3822877"/>
                <a:gd name="connsiteX9" fmla="*/ 4551451 w 4746661"/>
                <a:gd name="connsiteY9" fmla="*/ 3760343 h 3822877"/>
                <a:gd name="connsiteX10" fmla="*/ 2188396 w 4746661"/>
                <a:gd name="connsiteY10" fmla="*/ 3821987 h 3822877"/>
                <a:gd name="connsiteX11" fmla="*/ 0 w 4746661"/>
                <a:gd name="connsiteY11" fmla="*/ 3719246 h 3822877"/>
                <a:gd name="connsiteX12" fmla="*/ 359595 w 4746661"/>
                <a:gd name="connsiteY12" fmla="*/ 0 h 3822877"/>
                <a:gd name="connsiteX0" fmla="*/ 444750 w 4831816"/>
                <a:gd name="connsiteY0" fmla="*/ 0 h 3822877"/>
                <a:gd name="connsiteX1" fmla="*/ 1061200 w 4831816"/>
                <a:gd name="connsiteY1" fmla="*/ 143839 h 3822877"/>
                <a:gd name="connsiteX2" fmla="*/ 3372886 w 4831816"/>
                <a:gd name="connsiteY2" fmla="*/ 236306 h 3822877"/>
                <a:gd name="connsiteX3" fmla="*/ 4544138 w 4831816"/>
                <a:gd name="connsiteY3" fmla="*/ 215757 h 3822877"/>
                <a:gd name="connsiteX4" fmla="*/ 4831816 w 4831816"/>
                <a:gd name="connsiteY4" fmla="*/ 565079 h 3822877"/>
                <a:gd name="connsiteX5" fmla="*/ 4636607 w 4831816"/>
                <a:gd name="connsiteY5" fmla="*/ 1109609 h 3822877"/>
                <a:gd name="connsiteX6" fmla="*/ 4574962 w 4831816"/>
                <a:gd name="connsiteY6" fmla="*/ 1304818 h 3822877"/>
                <a:gd name="connsiteX7" fmla="*/ 4451672 w 4831816"/>
                <a:gd name="connsiteY7" fmla="*/ 1613043 h 3822877"/>
                <a:gd name="connsiteX8" fmla="*/ 4626333 w 4831816"/>
                <a:gd name="connsiteY8" fmla="*/ 1839075 h 3822877"/>
                <a:gd name="connsiteX9" fmla="*/ 4636606 w 4831816"/>
                <a:gd name="connsiteY9" fmla="*/ 3760343 h 3822877"/>
                <a:gd name="connsiteX10" fmla="*/ 2273551 w 4831816"/>
                <a:gd name="connsiteY10" fmla="*/ 3821987 h 3822877"/>
                <a:gd name="connsiteX11" fmla="*/ 85155 w 4831816"/>
                <a:gd name="connsiteY11" fmla="*/ 3719246 h 3822877"/>
                <a:gd name="connsiteX12" fmla="*/ 2962 w 4831816"/>
                <a:gd name="connsiteY12" fmla="*/ 3030877 h 3822877"/>
                <a:gd name="connsiteX13" fmla="*/ 444750 w 4831816"/>
                <a:gd name="connsiteY13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82193 w 4828854"/>
                <a:gd name="connsiteY11" fmla="*/ 3719246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441788 w 4828854"/>
                <a:gd name="connsiteY15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41788 w 4828854"/>
                <a:gd name="connsiteY16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441788 w 4828854"/>
                <a:gd name="connsiteY17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503434 w 4828854"/>
                <a:gd name="connsiteY17" fmla="*/ 626724 h 3822877"/>
                <a:gd name="connsiteX18" fmla="*/ 441788 w 4828854"/>
                <a:gd name="connsiteY18" fmla="*/ 0 h 3822877"/>
                <a:gd name="connsiteX0" fmla="*/ 472610 w 4828854"/>
                <a:gd name="connsiteY0" fmla="*/ 0 h 3761232"/>
                <a:gd name="connsiteX1" fmla="*/ 1058238 w 4828854"/>
                <a:gd name="connsiteY1" fmla="*/ 82194 h 3761232"/>
                <a:gd name="connsiteX2" fmla="*/ 3369924 w 4828854"/>
                <a:gd name="connsiteY2" fmla="*/ 174661 h 3761232"/>
                <a:gd name="connsiteX3" fmla="*/ 4541176 w 4828854"/>
                <a:gd name="connsiteY3" fmla="*/ 154112 h 3761232"/>
                <a:gd name="connsiteX4" fmla="*/ 4828854 w 4828854"/>
                <a:gd name="connsiteY4" fmla="*/ 503434 h 3761232"/>
                <a:gd name="connsiteX5" fmla="*/ 4633645 w 4828854"/>
                <a:gd name="connsiteY5" fmla="*/ 1047964 h 3761232"/>
                <a:gd name="connsiteX6" fmla="*/ 4572000 w 4828854"/>
                <a:gd name="connsiteY6" fmla="*/ 1243173 h 3761232"/>
                <a:gd name="connsiteX7" fmla="*/ 4448710 w 4828854"/>
                <a:gd name="connsiteY7" fmla="*/ 1551398 h 3761232"/>
                <a:gd name="connsiteX8" fmla="*/ 4623371 w 4828854"/>
                <a:gd name="connsiteY8" fmla="*/ 1777430 h 3761232"/>
                <a:gd name="connsiteX9" fmla="*/ 4633644 w 4828854"/>
                <a:gd name="connsiteY9" fmla="*/ 3698698 h 3761232"/>
                <a:gd name="connsiteX10" fmla="*/ 2270589 w 4828854"/>
                <a:gd name="connsiteY10" fmla="*/ 3760342 h 3761232"/>
                <a:gd name="connsiteX11" fmla="*/ 143838 w 4828854"/>
                <a:gd name="connsiteY11" fmla="*/ 3688424 h 3761232"/>
                <a:gd name="connsiteX12" fmla="*/ 164386 w 4828854"/>
                <a:gd name="connsiteY12" fmla="*/ 3113070 h 3761232"/>
                <a:gd name="connsiteX13" fmla="*/ 0 w 4828854"/>
                <a:gd name="connsiteY13" fmla="*/ 2969232 h 3761232"/>
                <a:gd name="connsiteX14" fmla="*/ 205483 w 4828854"/>
                <a:gd name="connsiteY14" fmla="*/ 2445250 h 3761232"/>
                <a:gd name="connsiteX15" fmla="*/ 380144 w 4828854"/>
                <a:gd name="connsiteY15" fmla="*/ 1387012 h 3761232"/>
                <a:gd name="connsiteX16" fmla="*/ 431515 w 4828854"/>
                <a:gd name="connsiteY16" fmla="*/ 832207 h 3761232"/>
                <a:gd name="connsiteX17" fmla="*/ 503434 w 4828854"/>
                <a:gd name="connsiteY17" fmla="*/ 565079 h 3761232"/>
                <a:gd name="connsiteX18" fmla="*/ 472610 w 4828854"/>
                <a:gd name="connsiteY18" fmla="*/ 0 h 3761232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3369924 w 4828854"/>
                <a:gd name="connsiteY2" fmla="*/ 175795 h 3762366"/>
                <a:gd name="connsiteX3" fmla="*/ 4541176 w 4828854"/>
                <a:gd name="connsiteY3" fmla="*/ 155246 h 3762366"/>
                <a:gd name="connsiteX4" fmla="*/ 4828854 w 4828854"/>
                <a:gd name="connsiteY4" fmla="*/ 504568 h 3762366"/>
                <a:gd name="connsiteX5" fmla="*/ 4633645 w 4828854"/>
                <a:gd name="connsiteY5" fmla="*/ 1049098 h 3762366"/>
                <a:gd name="connsiteX6" fmla="*/ 4572000 w 4828854"/>
                <a:gd name="connsiteY6" fmla="*/ 1244307 h 3762366"/>
                <a:gd name="connsiteX7" fmla="*/ 4448710 w 4828854"/>
                <a:gd name="connsiteY7" fmla="*/ 1552532 h 3762366"/>
                <a:gd name="connsiteX8" fmla="*/ 4623371 w 4828854"/>
                <a:gd name="connsiteY8" fmla="*/ 1778564 h 3762366"/>
                <a:gd name="connsiteX9" fmla="*/ 4633644 w 4828854"/>
                <a:gd name="connsiteY9" fmla="*/ 3699832 h 3762366"/>
                <a:gd name="connsiteX10" fmla="*/ 2270589 w 4828854"/>
                <a:gd name="connsiteY10" fmla="*/ 3761476 h 3762366"/>
                <a:gd name="connsiteX11" fmla="*/ 143838 w 4828854"/>
                <a:gd name="connsiteY11" fmla="*/ 3689558 h 3762366"/>
                <a:gd name="connsiteX12" fmla="*/ 164386 w 4828854"/>
                <a:gd name="connsiteY12" fmla="*/ 3114204 h 3762366"/>
                <a:gd name="connsiteX13" fmla="*/ 0 w 4828854"/>
                <a:gd name="connsiteY13" fmla="*/ 2970366 h 3762366"/>
                <a:gd name="connsiteX14" fmla="*/ 205483 w 4828854"/>
                <a:gd name="connsiteY14" fmla="*/ 2446384 h 3762366"/>
                <a:gd name="connsiteX15" fmla="*/ 380144 w 4828854"/>
                <a:gd name="connsiteY15" fmla="*/ 1388146 h 3762366"/>
                <a:gd name="connsiteX16" fmla="*/ 431515 w 4828854"/>
                <a:gd name="connsiteY16" fmla="*/ 833341 h 3762366"/>
                <a:gd name="connsiteX17" fmla="*/ 503434 w 4828854"/>
                <a:gd name="connsiteY17" fmla="*/ 566213 h 3762366"/>
                <a:gd name="connsiteX18" fmla="*/ 472610 w 4828854"/>
                <a:gd name="connsiteY18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284270 w 4828854"/>
                <a:gd name="connsiteY2" fmla="*/ 504568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8854" h="3762366">
                  <a:moveTo>
                    <a:pt x="472610" y="1134"/>
                  </a:moveTo>
                  <a:cubicBezTo>
                    <a:pt x="751723" y="-7427"/>
                    <a:pt x="847617" y="33670"/>
                    <a:pt x="1058238" y="83328"/>
                  </a:cubicBezTo>
                  <a:cubicBezTo>
                    <a:pt x="1253447" y="264838"/>
                    <a:pt x="1001730" y="530253"/>
                    <a:pt x="1325366" y="576487"/>
                  </a:cubicBezTo>
                  <a:cubicBezTo>
                    <a:pt x="1453793" y="644981"/>
                    <a:pt x="1652426" y="509706"/>
                    <a:pt x="1767155" y="473746"/>
                  </a:cubicBezTo>
                  <a:cubicBezTo>
                    <a:pt x="1964076" y="441211"/>
                    <a:pt x="2167847" y="636421"/>
                    <a:pt x="2424701" y="401827"/>
                  </a:cubicBezTo>
                  <a:cubicBezTo>
                    <a:pt x="2599362" y="578199"/>
                    <a:pt x="3030877" y="213467"/>
                    <a:pt x="3369924" y="175795"/>
                  </a:cubicBezTo>
                  <a:lnTo>
                    <a:pt x="4541176" y="155246"/>
                  </a:lnTo>
                  <a:cubicBezTo>
                    <a:pt x="4541176" y="305934"/>
                    <a:pt x="4828854" y="353880"/>
                    <a:pt x="4828854" y="504568"/>
                  </a:cubicBezTo>
                  <a:cubicBezTo>
                    <a:pt x="4815155" y="699777"/>
                    <a:pt x="4647344" y="853889"/>
                    <a:pt x="4633645" y="1049098"/>
                  </a:cubicBezTo>
                  <a:cubicBezTo>
                    <a:pt x="4599398" y="1184375"/>
                    <a:pt x="4572000" y="802518"/>
                    <a:pt x="4572000" y="1244307"/>
                  </a:cubicBezTo>
                  <a:cubicBezTo>
                    <a:pt x="4565151" y="1321363"/>
                    <a:pt x="4438436" y="1143278"/>
                    <a:pt x="4448710" y="1552532"/>
                  </a:cubicBezTo>
                  <a:cubicBezTo>
                    <a:pt x="4438436" y="1672397"/>
                    <a:pt x="4500082" y="1656986"/>
                    <a:pt x="4623371" y="1778564"/>
                  </a:cubicBezTo>
                  <a:cubicBezTo>
                    <a:pt x="4654193" y="2136447"/>
                    <a:pt x="4534327" y="2064529"/>
                    <a:pt x="4633644" y="3699832"/>
                  </a:cubicBezTo>
                  <a:cubicBezTo>
                    <a:pt x="3845959" y="3689558"/>
                    <a:pt x="3058274" y="3771750"/>
                    <a:pt x="2270589" y="3761476"/>
                  </a:cubicBezTo>
                  <a:lnTo>
                    <a:pt x="143838" y="3689558"/>
                  </a:lnTo>
                  <a:cubicBezTo>
                    <a:pt x="17123" y="3437841"/>
                    <a:pt x="75343" y="3280303"/>
                    <a:pt x="164386" y="3114204"/>
                  </a:cubicBezTo>
                  <a:cubicBezTo>
                    <a:pt x="6849" y="3071395"/>
                    <a:pt x="54795" y="3088519"/>
                    <a:pt x="0" y="2970366"/>
                  </a:cubicBezTo>
                  <a:cubicBezTo>
                    <a:pt x="23973" y="2795705"/>
                    <a:pt x="181510" y="2621045"/>
                    <a:pt x="205483" y="2446384"/>
                  </a:cubicBezTo>
                  <a:cubicBezTo>
                    <a:pt x="232881" y="2110761"/>
                    <a:pt x="352746" y="1723769"/>
                    <a:pt x="380144" y="1388146"/>
                  </a:cubicBezTo>
                  <a:cubicBezTo>
                    <a:pt x="386993" y="1162114"/>
                    <a:pt x="424666" y="1059373"/>
                    <a:pt x="431515" y="833341"/>
                  </a:cubicBezTo>
                  <a:cubicBezTo>
                    <a:pt x="431515" y="662105"/>
                    <a:pt x="503434" y="737449"/>
                    <a:pt x="503434" y="566213"/>
                  </a:cubicBezTo>
                  <a:cubicBezTo>
                    <a:pt x="493159" y="377853"/>
                    <a:pt x="421240" y="261413"/>
                    <a:pt x="472610" y="113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>
                    <a:lumMod val="5000"/>
                    <a:lumOff val="95000"/>
                  </a:schemeClr>
                </a:gs>
                <a:gs pos="69000">
                  <a:srgbClr val="B327B2"/>
                </a:gs>
                <a:gs pos="85000">
                  <a:srgbClr val="7030A0">
                    <a:alpha val="66000"/>
                  </a:srgbClr>
                </a:gs>
                <a:gs pos="100000">
                  <a:srgbClr val="B327B2"/>
                </a:gs>
              </a:gsLst>
              <a:lin ang="10800000" scaled="0"/>
              <a:tileRect/>
            </a:gra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D11FD71-3ECB-8547-9ACC-BE65AB3875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0294" y="2356909"/>
              <a:ext cx="3051413" cy="2737311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5A1099CF-BB9C-C944-9C1A-4C97052C7C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5400000">
            <a:off x="10446736" y="133811"/>
            <a:ext cx="685800" cy="6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631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Emergency Services</a:t>
            </a:r>
          </a:p>
        </p:txBody>
      </p:sp>
    </p:spTree>
    <p:extLst>
      <p:ext uri="{BB962C8B-B14F-4D97-AF65-F5344CB8AC3E}">
        <p14:creationId xmlns:p14="http://schemas.microsoft.com/office/powerpoint/2010/main" val="27221468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Emergency Services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229B6DC-8FA7-B84F-B468-F10903CE65A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059578" y="638134"/>
            <a:ext cx="1362547" cy="1044018"/>
            <a:chOff x="3612639" y="1526187"/>
            <a:chExt cx="4966722" cy="3805627"/>
          </a:xfrm>
        </p:grpSpPr>
        <p:sp>
          <p:nvSpPr>
            <p:cNvPr id="23" name="Rectangle 4">
              <a:extLst>
                <a:ext uri="{FF2B5EF4-FFF2-40B4-BE49-F238E27FC236}">
                  <a16:creationId xmlns:a16="http://schemas.microsoft.com/office/drawing/2014/main" id="{94501348-4130-5040-A7B8-D7D3742D1328}"/>
                </a:ext>
              </a:extLst>
            </p:cNvPr>
            <p:cNvSpPr/>
            <p:nvPr/>
          </p:nvSpPr>
          <p:spPr>
            <a:xfrm>
              <a:off x="3612639" y="1526187"/>
              <a:ext cx="4966722" cy="3805627"/>
            </a:xfrm>
            <a:custGeom>
              <a:avLst/>
              <a:gdLst>
                <a:gd name="connsiteX0" fmla="*/ 0 w 4232952"/>
                <a:gd name="connsiteY0" fmla="*/ 0 h 3801439"/>
                <a:gd name="connsiteX1" fmla="*/ 4232952 w 4232952"/>
                <a:gd name="connsiteY1" fmla="*/ 0 h 3801439"/>
                <a:gd name="connsiteX2" fmla="*/ 4232952 w 4232952"/>
                <a:gd name="connsiteY2" fmla="*/ 3801439 h 3801439"/>
                <a:gd name="connsiteX3" fmla="*/ 0 w 4232952"/>
                <a:gd name="connsiteY3" fmla="*/ 3801439 h 3801439"/>
                <a:gd name="connsiteX4" fmla="*/ 0 w 4232952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760343"/>
                <a:gd name="connsiteX1" fmla="*/ 4592547 w 4592547"/>
                <a:gd name="connsiteY1" fmla="*/ 0 h 3760343"/>
                <a:gd name="connsiteX2" fmla="*/ 4551451 w 4592547"/>
                <a:gd name="connsiteY2" fmla="*/ 3760343 h 3760343"/>
                <a:gd name="connsiteX3" fmla="*/ 0 w 4592547"/>
                <a:gd name="connsiteY3" fmla="*/ 3719246 h 3760343"/>
                <a:gd name="connsiteX4" fmla="*/ 359595 w 4592547"/>
                <a:gd name="connsiteY4" fmla="*/ 0 h 3760343"/>
                <a:gd name="connsiteX0" fmla="*/ 359595 w 4592547"/>
                <a:gd name="connsiteY0" fmla="*/ 0 h 3822877"/>
                <a:gd name="connsiteX1" fmla="*/ 4592547 w 4592547"/>
                <a:gd name="connsiteY1" fmla="*/ 0 h 3822877"/>
                <a:gd name="connsiteX2" fmla="*/ 4551451 w 4592547"/>
                <a:gd name="connsiteY2" fmla="*/ 3760343 h 3822877"/>
                <a:gd name="connsiteX3" fmla="*/ 2188396 w 4592547"/>
                <a:gd name="connsiteY3" fmla="*/ 3821987 h 3822877"/>
                <a:gd name="connsiteX4" fmla="*/ 0 w 4592547"/>
                <a:gd name="connsiteY4" fmla="*/ 3719246 h 3822877"/>
                <a:gd name="connsiteX5" fmla="*/ 359595 w 4592547"/>
                <a:gd name="connsiteY5" fmla="*/ 0 h 3822877"/>
                <a:gd name="connsiteX0" fmla="*/ 359595 w 4551451"/>
                <a:gd name="connsiteY0" fmla="*/ 0 h 3822877"/>
                <a:gd name="connsiteX1" fmla="*/ 4458983 w 4551451"/>
                <a:gd name="connsiteY1" fmla="*/ 215757 h 3822877"/>
                <a:gd name="connsiteX2" fmla="*/ 4551451 w 4551451"/>
                <a:gd name="connsiteY2" fmla="*/ 3760343 h 3822877"/>
                <a:gd name="connsiteX3" fmla="*/ 2188396 w 4551451"/>
                <a:gd name="connsiteY3" fmla="*/ 3821987 h 3822877"/>
                <a:gd name="connsiteX4" fmla="*/ 0 w 4551451"/>
                <a:gd name="connsiteY4" fmla="*/ 3719246 h 3822877"/>
                <a:gd name="connsiteX5" fmla="*/ 359595 w 4551451"/>
                <a:gd name="connsiteY5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1 w 4746661"/>
                <a:gd name="connsiteY3" fmla="*/ 3760343 h 3822877"/>
                <a:gd name="connsiteX4" fmla="*/ 2188396 w 4746661"/>
                <a:gd name="connsiteY4" fmla="*/ 3821987 h 3822877"/>
                <a:gd name="connsiteX5" fmla="*/ 0 w 4746661"/>
                <a:gd name="connsiteY5" fmla="*/ 3719246 h 3822877"/>
                <a:gd name="connsiteX6" fmla="*/ 359595 w 4746661"/>
                <a:gd name="connsiteY6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551451 w 4746661"/>
                <a:gd name="connsiteY4" fmla="*/ 3760343 h 3822877"/>
                <a:gd name="connsiteX5" fmla="*/ 2188396 w 4746661"/>
                <a:gd name="connsiteY5" fmla="*/ 3821987 h 3822877"/>
                <a:gd name="connsiteX6" fmla="*/ 0 w 4746661"/>
                <a:gd name="connsiteY6" fmla="*/ 3719246 h 3822877"/>
                <a:gd name="connsiteX7" fmla="*/ 359595 w 4746661"/>
                <a:gd name="connsiteY7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551451 w 4746661"/>
                <a:gd name="connsiteY5" fmla="*/ 3760343 h 3822877"/>
                <a:gd name="connsiteX6" fmla="*/ 2188396 w 4746661"/>
                <a:gd name="connsiteY6" fmla="*/ 3821987 h 3822877"/>
                <a:gd name="connsiteX7" fmla="*/ 0 w 4746661"/>
                <a:gd name="connsiteY7" fmla="*/ 3719246 h 3822877"/>
                <a:gd name="connsiteX8" fmla="*/ 359595 w 4746661"/>
                <a:gd name="connsiteY8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51451 w 4746661"/>
                <a:gd name="connsiteY6" fmla="*/ 3760343 h 3822877"/>
                <a:gd name="connsiteX7" fmla="*/ 2188396 w 4746661"/>
                <a:gd name="connsiteY7" fmla="*/ 3821987 h 3822877"/>
                <a:gd name="connsiteX8" fmla="*/ 0 w 4746661"/>
                <a:gd name="connsiteY8" fmla="*/ 3719246 h 3822877"/>
                <a:gd name="connsiteX9" fmla="*/ 359595 w 4746661"/>
                <a:gd name="connsiteY9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3287731 w 4746661"/>
                <a:gd name="connsiteY1" fmla="*/ 236306 h 3822877"/>
                <a:gd name="connsiteX2" fmla="*/ 4458983 w 4746661"/>
                <a:gd name="connsiteY2" fmla="*/ 215757 h 3822877"/>
                <a:gd name="connsiteX3" fmla="*/ 4746661 w 4746661"/>
                <a:gd name="connsiteY3" fmla="*/ 565079 h 3822877"/>
                <a:gd name="connsiteX4" fmla="*/ 4551452 w 4746661"/>
                <a:gd name="connsiteY4" fmla="*/ 1109609 h 3822877"/>
                <a:gd name="connsiteX5" fmla="*/ 4489807 w 4746661"/>
                <a:gd name="connsiteY5" fmla="*/ 1304818 h 3822877"/>
                <a:gd name="connsiteX6" fmla="*/ 4366517 w 4746661"/>
                <a:gd name="connsiteY6" fmla="*/ 1613043 h 3822877"/>
                <a:gd name="connsiteX7" fmla="*/ 4541178 w 4746661"/>
                <a:gd name="connsiteY7" fmla="*/ 1839075 h 3822877"/>
                <a:gd name="connsiteX8" fmla="*/ 4551451 w 4746661"/>
                <a:gd name="connsiteY8" fmla="*/ 3760343 h 3822877"/>
                <a:gd name="connsiteX9" fmla="*/ 2188396 w 4746661"/>
                <a:gd name="connsiteY9" fmla="*/ 3821987 h 3822877"/>
                <a:gd name="connsiteX10" fmla="*/ 0 w 4746661"/>
                <a:gd name="connsiteY10" fmla="*/ 3719246 h 3822877"/>
                <a:gd name="connsiteX11" fmla="*/ 359595 w 4746661"/>
                <a:gd name="connsiteY11" fmla="*/ 0 h 3822877"/>
                <a:gd name="connsiteX0" fmla="*/ 359595 w 4746661"/>
                <a:gd name="connsiteY0" fmla="*/ 247493 h 4070370"/>
                <a:gd name="connsiteX1" fmla="*/ 976045 w 4746661"/>
                <a:gd name="connsiteY1" fmla="*/ 391332 h 4070370"/>
                <a:gd name="connsiteX2" fmla="*/ 3287731 w 4746661"/>
                <a:gd name="connsiteY2" fmla="*/ 483799 h 4070370"/>
                <a:gd name="connsiteX3" fmla="*/ 4458983 w 4746661"/>
                <a:gd name="connsiteY3" fmla="*/ 463250 h 4070370"/>
                <a:gd name="connsiteX4" fmla="*/ 4746661 w 4746661"/>
                <a:gd name="connsiteY4" fmla="*/ 812572 h 4070370"/>
                <a:gd name="connsiteX5" fmla="*/ 4551452 w 4746661"/>
                <a:gd name="connsiteY5" fmla="*/ 1357102 h 4070370"/>
                <a:gd name="connsiteX6" fmla="*/ 4489807 w 4746661"/>
                <a:gd name="connsiteY6" fmla="*/ 1552311 h 4070370"/>
                <a:gd name="connsiteX7" fmla="*/ 4366517 w 4746661"/>
                <a:gd name="connsiteY7" fmla="*/ 1860536 h 4070370"/>
                <a:gd name="connsiteX8" fmla="*/ 4541178 w 4746661"/>
                <a:gd name="connsiteY8" fmla="*/ 2086568 h 4070370"/>
                <a:gd name="connsiteX9" fmla="*/ 4551451 w 4746661"/>
                <a:gd name="connsiteY9" fmla="*/ 4007836 h 4070370"/>
                <a:gd name="connsiteX10" fmla="*/ 2188396 w 4746661"/>
                <a:gd name="connsiteY10" fmla="*/ 4069480 h 4070370"/>
                <a:gd name="connsiteX11" fmla="*/ 0 w 4746661"/>
                <a:gd name="connsiteY11" fmla="*/ 3966739 h 4070370"/>
                <a:gd name="connsiteX12" fmla="*/ 359595 w 4746661"/>
                <a:gd name="connsiteY12" fmla="*/ 247493 h 4070370"/>
                <a:gd name="connsiteX0" fmla="*/ 359595 w 4746661"/>
                <a:gd name="connsiteY0" fmla="*/ 0 h 3822877"/>
                <a:gd name="connsiteX1" fmla="*/ 976045 w 4746661"/>
                <a:gd name="connsiteY1" fmla="*/ 143839 h 3822877"/>
                <a:gd name="connsiteX2" fmla="*/ 3287731 w 4746661"/>
                <a:gd name="connsiteY2" fmla="*/ 236306 h 3822877"/>
                <a:gd name="connsiteX3" fmla="*/ 4458983 w 4746661"/>
                <a:gd name="connsiteY3" fmla="*/ 215757 h 3822877"/>
                <a:gd name="connsiteX4" fmla="*/ 4746661 w 4746661"/>
                <a:gd name="connsiteY4" fmla="*/ 565079 h 3822877"/>
                <a:gd name="connsiteX5" fmla="*/ 4551452 w 4746661"/>
                <a:gd name="connsiteY5" fmla="*/ 1109609 h 3822877"/>
                <a:gd name="connsiteX6" fmla="*/ 4489807 w 4746661"/>
                <a:gd name="connsiteY6" fmla="*/ 1304818 h 3822877"/>
                <a:gd name="connsiteX7" fmla="*/ 4366517 w 4746661"/>
                <a:gd name="connsiteY7" fmla="*/ 1613043 h 3822877"/>
                <a:gd name="connsiteX8" fmla="*/ 4541178 w 4746661"/>
                <a:gd name="connsiteY8" fmla="*/ 1839075 h 3822877"/>
                <a:gd name="connsiteX9" fmla="*/ 4551451 w 4746661"/>
                <a:gd name="connsiteY9" fmla="*/ 3760343 h 3822877"/>
                <a:gd name="connsiteX10" fmla="*/ 2188396 w 4746661"/>
                <a:gd name="connsiteY10" fmla="*/ 3821987 h 3822877"/>
                <a:gd name="connsiteX11" fmla="*/ 0 w 4746661"/>
                <a:gd name="connsiteY11" fmla="*/ 3719246 h 3822877"/>
                <a:gd name="connsiteX12" fmla="*/ 359595 w 4746661"/>
                <a:gd name="connsiteY12" fmla="*/ 0 h 3822877"/>
                <a:gd name="connsiteX0" fmla="*/ 444750 w 4831816"/>
                <a:gd name="connsiteY0" fmla="*/ 0 h 3822877"/>
                <a:gd name="connsiteX1" fmla="*/ 1061200 w 4831816"/>
                <a:gd name="connsiteY1" fmla="*/ 143839 h 3822877"/>
                <a:gd name="connsiteX2" fmla="*/ 3372886 w 4831816"/>
                <a:gd name="connsiteY2" fmla="*/ 236306 h 3822877"/>
                <a:gd name="connsiteX3" fmla="*/ 4544138 w 4831816"/>
                <a:gd name="connsiteY3" fmla="*/ 215757 h 3822877"/>
                <a:gd name="connsiteX4" fmla="*/ 4831816 w 4831816"/>
                <a:gd name="connsiteY4" fmla="*/ 565079 h 3822877"/>
                <a:gd name="connsiteX5" fmla="*/ 4636607 w 4831816"/>
                <a:gd name="connsiteY5" fmla="*/ 1109609 h 3822877"/>
                <a:gd name="connsiteX6" fmla="*/ 4574962 w 4831816"/>
                <a:gd name="connsiteY6" fmla="*/ 1304818 h 3822877"/>
                <a:gd name="connsiteX7" fmla="*/ 4451672 w 4831816"/>
                <a:gd name="connsiteY7" fmla="*/ 1613043 h 3822877"/>
                <a:gd name="connsiteX8" fmla="*/ 4626333 w 4831816"/>
                <a:gd name="connsiteY8" fmla="*/ 1839075 h 3822877"/>
                <a:gd name="connsiteX9" fmla="*/ 4636606 w 4831816"/>
                <a:gd name="connsiteY9" fmla="*/ 3760343 h 3822877"/>
                <a:gd name="connsiteX10" fmla="*/ 2273551 w 4831816"/>
                <a:gd name="connsiteY10" fmla="*/ 3821987 h 3822877"/>
                <a:gd name="connsiteX11" fmla="*/ 85155 w 4831816"/>
                <a:gd name="connsiteY11" fmla="*/ 3719246 h 3822877"/>
                <a:gd name="connsiteX12" fmla="*/ 2962 w 4831816"/>
                <a:gd name="connsiteY12" fmla="*/ 3030877 h 3822877"/>
                <a:gd name="connsiteX13" fmla="*/ 444750 w 4831816"/>
                <a:gd name="connsiteY13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82193 w 4828854"/>
                <a:gd name="connsiteY11" fmla="*/ 3719246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441788 w 4828854"/>
                <a:gd name="connsiteY15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41788 w 4828854"/>
                <a:gd name="connsiteY16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441788 w 4828854"/>
                <a:gd name="connsiteY17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503434 w 4828854"/>
                <a:gd name="connsiteY17" fmla="*/ 626724 h 3822877"/>
                <a:gd name="connsiteX18" fmla="*/ 441788 w 4828854"/>
                <a:gd name="connsiteY18" fmla="*/ 0 h 3822877"/>
                <a:gd name="connsiteX0" fmla="*/ 472610 w 4828854"/>
                <a:gd name="connsiteY0" fmla="*/ 0 h 3761232"/>
                <a:gd name="connsiteX1" fmla="*/ 1058238 w 4828854"/>
                <a:gd name="connsiteY1" fmla="*/ 82194 h 3761232"/>
                <a:gd name="connsiteX2" fmla="*/ 3369924 w 4828854"/>
                <a:gd name="connsiteY2" fmla="*/ 174661 h 3761232"/>
                <a:gd name="connsiteX3" fmla="*/ 4541176 w 4828854"/>
                <a:gd name="connsiteY3" fmla="*/ 154112 h 3761232"/>
                <a:gd name="connsiteX4" fmla="*/ 4828854 w 4828854"/>
                <a:gd name="connsiteY4" fmla="*/ 503434 h 3761232"/>
                <a:gd name="connsiteX5" fmla="*/ 4633645 w 4828854"/>
                <a:gd name="connsiteY5" fmla="*/ 1047964 h 3761232"/>
                <a:gd name="connsiteX6" fmla="*/ 4572000 w 4828854"/>
                <a:gd name="connsiteY6" fmla="*/ 1243173 h 3761232"/>
                <a:gd name="connsiteX7" fmla="*/ 4448710 w 4828854"/>
                <a:gd name="connsiteY7" fmla="*/ 1551398 h 3761232"/>
                <a:gd name="connsiteX8" fmla="*/ 4623371 w 4828854"/>
                <a:gd name="connsiteY8" fmla="*/ 1777430 h 3761232"/>
                <a:gd name="connsiteX9" fmla="*/ 4633644 w 4828854"/>
                <a:gd name="connsiteY9" fmla="*/ 3698698 h 3761232"/>
                <a:gd name="connsiteX10" fmla="*/ 2270589 w 4828854"/>
                <a:gd name="connsiteY10" fmla="*/ 3760342 h 3761232"/>
                <a:gd name="connsiteX11" fmla="*/ 143838 w 4828854"/>
                <a:gd name="connsiteY11" fmla="*/ 3688424 h 3761232"/>
                <a:gd name="connsiteX12" fmla="*/ 164386 w 4828854"/>
                <a:gd name="connsiteY12" fmla="*/ 3113070 h 3761232"/>
                <a:gd name="connsiteX13" fmla="*/ 0 w 4828854"/>
                <a:gd name="connsiteY13" fmla="*/ 2969232 h 3761232"/>
                <a:gd name="connsiteX14" fmla="*/ 205483 w 4828854"/>
                <a:gd name="connsiteY14" fmla="*/ 2445250 h 3761232"/>
                <a:gd name="connsiteX15" fmla="*/ 380144 w 4828854"/>
                <a:gd name="connsiteY15" fmla="*/ 1387012 h 3761232"/>
                <a:gd name="connsiteX16" fmla="*/ 431515 w 4828854"/>
                <a:gd name="connsiteY16" fmla="*/ 832207 h 3761232"/>
                <a:gd name="connsiteX17" fmla="*/ 503434 w 4828854"/>
                <a:gd name="connsiteY17" fmla="*/ 565079 h 3761232"/>
                <a:gd name="connsiteX18" fmla="*/ 472610 w 4828854"/>
                <a:gd name="connsiteY18" fmla="*/ 0 h 3761232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3369924 w 4828854"/>
                <a:gd name="connsiteY2" fmla="*/ 175795 h 3762366"/>
                <a:gd name="connsiteX3" fmla="*/ 4541176 w 4828854"/>
                <a:gd name="connsiteY3" fmla="*/ 155246 h 3762366"/>
                <a:gd name="connsiteX4" fmla="*/ 4828854 w 4828854"/>
                <a:gd name="connsiteY4" fmla="*/ 504568 h 3762366"/>
                <a:gd name="connsiteX5" fmla="*/ 4633645 w 4828854"/>
                <a:gd name="connsiteY5" fmla="*/ 1049098 h 3762366"/>
                <a:gd name="connsiteX6" fmla="*/ 4572000 w 4828854"/>
                <a:gd name="connsiteY6" fmla="*/ 1244307 h 3762366"/>
                <a:gd name="connsiteX7" fmla="*/ 4448710 w 4828854"/>
                <a:gd name="connsiteY7" fmla="*/ 1552532 h 3762366"/>
                <a:gd name="connsiteX8" fmla="*/ 4623371 w 4828854"/>
                <a:gd name="connsiteY8" fmla="*/ 1778564 h 3762366"/>
                <a:gd name="connsiteX9" fmla="*/ 4633644 w 4828854"/>
                <a:gd name="connsiteY9" fmla="*/ 3699832 h 3762366"/>
                <a:gd name="connsiteX10" fmla="*/ 2270589 w 4828854"/>
                <a:gd name="connsiteY10" fmla="*/ 3761476 h 3762366"/>
                <a:gd name="connsiteX11" fmla="*/ 143838 w 4828854"/>
                <a:gd name="connsiteY11" fmla="*/ 3689558 h 3762366"/>
                <a:gd name="connsiteX12" fmla="*/ 164386 w 4828854"/>
                <a:gd name="connsiteY12" fmla="*/ 3114204 h 3762366"/>
                <a:gd name="connsiteX13" fmla="*/ 0 w 4828854"/>
                <a:gd name="connsiteY13" fmla="*/ 2970366 h 3762366"/>
                <a:gd name="connsiteX14" fmla="*/ 205483 w 4828854"/>
                <a:gd name="connsiteY14" fmla="*/ 2446384 h 3762366"/>
                <a:gd name="connsiteX15" fmla="*/ 380144 w 4828854"/>
                <a:gd name="connsiteY15" fmla="*/ 1388146 h 3762366"/>
                <a:gd name="connsiteX16" fmla="*/ 431515 w 4828854"/>
                <a:gd name="connsiteY16" fmla="*/ 833341 h 3762366"/>
                <a:gd name="connsiteX17" fmla="*/ 503434 w 4828854"/>
                <a:gd name="connsiteY17" fmla="*/ 566213 h 3762366"/>
                <a:gd name="connsiteX18" fmla="*/ 472610 w 4828854"/>
                <a:gd name="connsiteY18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284270 w 4828854"/>
                <a:gd name="connsiteY2" fmla="*/ 504568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8854" h="3762366">
                  <a:moveTo>
                    <a:pt x="472610" y="1134"/>
                  </a:moveTo>
                  <a:cubicBezTo>
                    <a:pt x="751723" y="-7427"/>
                    <a:pt x="847617" y="33670"/>
                    <a:pt x="1058238" y="83328"/>
                  </a:cubicBezTo>
                  <a:cubicBezTo>
                    <a:pt x="1253447" y="264838"/>
                    <a:pt x="1001730" y="530253"/>
                    <a:pt x="1325366" y="576487"/>
                  </a:cubicBezTo>
                  <a:cubicBezTo>
                    <a:pt x="1453793" y="644981"/>
                    <a:pt x="1652426" y="509706"/>
                    <a:pt x="1767155" y="473746"/>
                  </a:cubicBezTo>
                  <a:cubicBezTo>
                    <a:pt x="1964076" y="441211"/>
                    <a:pt x="2167847" y="636421"/>
                    <a:pt x="2424701" y="401827"/>
                  </a:cubicBezTo>
                  <a:cubicBezTo>
                    <a:pt x="2599362" y="578199"/>
                    <a:pt x="3030877" y="213467"/>
                    <a:pt x="3369924" y="175795"/>
                  </a:cubicBezTo>
                  <a:lnTo>
                    <a:pt x="4541176" y="155246"/>
                  </a:lnTo>
                  <a:cubicBezTo>
                    <a:pt x="4541176" y="305934"/>
                    <a:pt x="4828854" y="353880"/>
                    <a:pt x="4828854" y="504568"/>
                  </a:cubicBezTo>
                  <a:cubicBezTo>
                    <a:pt x="4815155" y="699777"/>
                    <a:pt x="4647344" y="853889"/>
                    <a:pt x="4633645" y="1049098"/>
                  </a:cubicBezTo>
                  <a:cubicBezTo>
                    <a:pt x="4599398" y="1184375"/>
                    <a:pt x="4572000" y="802518"/>
                    <a:pt x="4572000" y="1244307"/>
                  </a:cubicBezTo>
                  <a:cubicBezTo>
                    <a:pt x="4565151" y="1321363"/>
                    <a:pt x="4438436" y="1143278"/>
                    <a:pt x="4448710" y="1552532"/>
                  </a:cubicBezTo>
                  <a:cubicBezTo>
                    <a:pt x="4438436" y="1672397"/>
                    <a:pt x="4500082" y="1656986"/>
                    <a:pt x="4623371" y="1778564"/>
                  </a:cubicBezTo>
                  <a:cubicBezTo>
                    <a:pt x="4654193" y="2136447"/>
                    <a:pt x="4534327" y="2064529"/>
                    <a:pt x="4633644" y="3699832"/>
                  </a:cubicBezTo>
                  <a:cubicBezTo>
                    <a:pt x="3845959" y="3689558"/>
                    <a:pt x="3058274" y="3771750"/>
                    <a:pt x="2270589" y="3761476"/>
                  </a:cubicBezTo>
                  <a:lnTo>
                    <a:pt x="143838" y="3689558"/>
                  </a:lnTo>
                  <a:cubicBezTo>
                    <a:pt x="17123" y="3437841"/>
                    <a:pt x="75343" y="3280303"/>
                    <a:pt x="164386" y="3114204"/>
                  </a:cubicBezTo>
                  <a:cubicBezTo>
                    <a:pt x="6849" y="3071395"/>
                    <a:pt x="54795" y="3088519"/>
                    <a:pt x="0" y="2970366"/>
                  </a:cubicBezTo>
                  <a:cubicBezTo>
                    <a:pt x="23973" y="2795705"/>
                    <a:pt x="181510" y="2621045"/>
                    <a:pt x="205483" y="2446384"/>
                  </a:cubicBezTo>
                  <a:cubicBezTo>
                    <a:pt x="232881" y="2110761"/>
                    <a:pt x="352746" y="1723769"/>
                    <a:pt x="380144" y="1388146"/>
                  </a:cubicBezTo>
                  <a:cubicBezTo>
                    <a:pt x="386993" y="1162114"/>
                    <a:pt x="424666" y="1059373"/>
                    <a:pt x="431515" y="833341"/>
                  </a:cubicBezTo>
                  <a:cubicBezTo>
                    <a:pt x="431515" y="662105"/>
                    <a:pt x="503434" y="737449"/>
                    <a:pt x="503434" y="566213"/>
                  </a:cubicBezTo>
                  <a:cubicBezTo>
                    <a:pt x="493159" y="377853"/>
                    <a:pt x="421240" y="261413"/>
                    <a:pt x="472610" y="113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>
                    <a:lumMod val="5000"/>
                    <a:lumOff val="95000"/>
                  </a:schemeClr>
                </a:gs>
                <a:gs pos="69000">
                  <a:srgbClr val="B327B2"/>
                </a:gs>
                <a:gs pos="85000">
                  <a:srgbClr val="7030A0">
                    <a:alpha val="66000"/>
                  </a:srgbClr>
                </a:gs>
                <a:gs pos="100000">
                  <a:srgbClr val="B327B2"/>
                </a:gs>
              </a:gsLst>
              <a:lin ang="10800000" scaled="0"/>
              <a:tileRect/>
            </a:gra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15B7EB3E-77D7-0F46-8E34-AFCE65D288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0294" y="2356909"/>
              <a:ext cx="3051413" cy="2737311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74618D84-484D-3649-8C1A-0F7FDF34BD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38269" y="57608"/>
            <a:ext cx="685800" cy="6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83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Emergency Services</a:t>
            </a:r>
          </a:p>
        </p:txBody>
      </p:sp>
    </p:spTree>
    <p:extLst>
      <p:ext uri="{BB962C8B-B14F-4D97-AF65-F5344CB8AC3E}">
        <p14:creationId xmlns:p14="http://schemas.microsoft.com/office/powerpoint/2010/main" val="8950332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Emergency Services</a:t>
            </a:r>
          </a:p>
        </p:txBody>
      </p:sp>
    </p:spTree>
    <p:extLst>
      <p:ext uri="{BB962C8B-B14F-4D97-AF65-F5344CB8AC3E}">
        <p14:creationId xmlns:p14="http://schemas.microsoft.com/office/powerpoint/2010/main" val="878613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Emergency Services</a:t>
            </a:r>
          </a:p>
        </p:txBody>
      </p:sp>
    </p:spTree>
    <p:extLst>
      <p:ext uri="{BB962C8B-B14F-4D97-AF65-F5344CB8AC3E}">
        <p14:creationId xmlns:p14="http://schemas.microsoft.com/office/powerpoint/2010/main" val="3690315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Emergency Services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290BAA7-B296-D547-95AA-E6C16238F46C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059578" y="638134"/>
            <a:ext cx="1362547" cy="1044018"/>
            <a:chOff x="3612639" y="1526187"/>
            <a:chExt cx="4966722" cy="3805627"/>
          </a:xfrm>
        </p:grpSpPr>
        <p:sp>
          <p:nvSpPr>
            <p:cNvPr id="8" name="Rectangle 4">
              <a:extLst>
                <a:ext uri="{FF2B5EF4-FFF2-40B4-BE49-F238E27FC236}">
                  <a16:creationId xmlns:a16="http://schemas.microsoft.com/office/drawing/2014/main" id="{FE02231F-5623-D847-BDF7-37D8FE553A63}"/>
                </a:ext>
              </a:extLst>
            </p:cNvPr>
            <p:cNvSpPr/>
            <p:nvPr/>
          </p:nvSpPr>
          <p:spPr>
            <a:xfrm>
              <a:off x="3612639" y="1526187"/>
              <a:ext cx="4966722" cy="3805627"/>
            </a:xfrm>
            <a:custGeom>
              <a:avLst/>
              <a:gdLst>
                <a:gd name="connsiteX0" fmla="*/ 0 w 4232952"/>
                <a:gd name="connsiteY0" fmla="*/ 0 h 3801439"/>
                <a:gd name="connsiteX1" fmla="*/ 4232952 w 4232952"/>
                <a:gd name="connsiteY1" fmla="*/ 0 h 3801439"/>
                <a:gd name="connsiteX2" fmla="*/ 4232952 w 4232952"/>
                <a:gd name="connsiteY2" fmla="*/ 3801439 h 3801439"/>
                <a:gd name="connsiteX3" fmla="*/ 0 w 4232952"/>
                <a:gd name="connsiteY3" fmla="*/ 3801439 h 3801439"/>
                <a:gd name="connsiteX4" fmla="*/ 0 w 4232952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760343"/>
                <a:gd name="connsiteX1" fmla="*/ 4592547 w 4592547"/>
                <a:gd name="connsiteY1" fmla="*/ 0 h 3760343"/>
                <a:gd name="connsiteX2" fmla="*/ 4551451 w 4592547"/>
                <a:gd name="connsiteY2" fmla="*/ 3760343 h 3760343"/>
                <a:gd name="connsiteX3" fmla="*/ 0 w 4592547"/>
                <a:gd name="connsiteY3" fmla="*/ 3719246 h 3760343"/>
                <a:gd name="connsiteX4" fmla="*/ 359595 w 4592547"/>
                <a:gd name="connsiteY4" fmla="*/ 0 h 3760343"/>
                <a:gd name="connsiteX0" fmla="*/ 359595 w 4592547"/>
                <a:gd name="connsiteY0" fmla="*/ 0 h 3822877"/>
                <a:gd name="connsiteX1" fmla="*/ 4592547 w 4592547"/>
                <a:gd name="connsiteY1" fmla="*/ 0 h 3822877"/>
                <a:gd name="connsiteX2" fmla="*/ 4551451 w 4592547"/>
                <a:gd name="connsiteY2" fmla="*/ 3760343 h 3822877"/>
                <a:gd name="connsiteX3" fmla="*/ 2188396 w 4592547"/>
                <a:gd name="connsiteY3" fmla="*/ 3821987 h 3822877"/>
                <a:gd name="connsiteX4" fmla="*/ 0 w 4592547"/>
                <a:gd name="connsiteY4" fmla="*/ 3719246 h 3822877"/>
                <a:gd name="connsiteX5" fmla="*/ 359595 w 4592547"/>
                <a:gd name="connsiteY5" fmla="*/ 0 h 3822877"/>
                <a:gd name="connsiteX0" fmla="*/ 359595 w 4551451"/>
                <a:gd name="connsiteY0" fmla="*/ 0 h 3822877"/>
                <a:gd name="connsiteX1" fmla="*/ 4458983 w 4551451"/>
                <a:gd name="connsiteY1" fmla="*/ 215757 h 3822877"/>
                <a:gd name="connsiteX2" fmla="*/ 4551451 w 4551451"/>
                <a:gd name="connsiteY2" fmla="*/ 3760343 h 3822877"/>
                <a:gd name="connsiteX3" fmla="*/ 2188396 w 4551451"/>
                <a:gd name="connsiteY3" fmla="*/ 3821987 h 3822877"/>
                <a:gd name="connsiteX4" fmla="*/ 0 w 4551451"/>
                <a:gd name="connsiteY4" fmla="*/ 3719246 h 3822877"/>
                <a:gd name="connsiteX5" fmla="*/ 359595 w 4551451"/>
                <a:gd name="connsiteY5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1 w 4746661"/>
                <a:gd name="connsiteY3" fmla="*/ 3760343 h 3822877"/>
                <a:gd name="connsiteX4" fmla="*/ 2188396 w 4746661"/>
                <a:gd name="connsiteY4" fmla="*/ 3821987 h 3822877"/>
                <a:gd name="connsiteX5" fmla="*/ 0 w 4746661"/>
                <a:gd name="connsiteY5" fmla="*/ 3719246 h 3822877"/>
                <a:gd name="connsiteX6" fmla="*/ 359595 w 4746661"/>
                <a:gd name="connsiteY6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551451 w 4746661"/>
                <a:gd name="connsiteY4" fmla="*/ 3760343 h 3822877"/>
                <a:gd name="connsiteX5" fmla="*/ 2188396 w 4746661"/>
                <a:gd name="connsiteY5" fmla="*/ 3821987 h 3822877"/>
                <a:gd name="connsiteX6" fmla="*/ 0 w 4746661"/>
                <a:gd name="connsiteY6" fmla="*/ 3719246 h 3822877"/>
                <a:gd name="connsiteX7" fmla="*/ 359595 w 4746661"/>
                <a:gd name="connsiteY7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551451 w 4746661"/>
                <a:gd name="connsiteY5" fmla="*/ 3760343 h 3822877"/>
                <a:gd name="connsiteX6" fmla="*/ 2188396 w 4746661"/>
                <a:gd name="connsiteY6" fmla="*/ 3821987 h 3822877"/>
                <a:gd name="connsiteX7" fmla="*/ 0 w 4746661"/>
                <a:gd name="connsiteY7" fmla="*/ 3719246 h 3822877"/>
                <a:gd name="connsiteX8" fmla="*/ 359595 w 4746661"/>
                <a:gd name="connsiteY8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51451 w 4746661"/>
                <a:gd name="connsiteY6" fmla="*/ 3760343 h 3822877"/>
                <a:gd name="connsiteX7" fmla="*/ 2188396 w 4746661"/>
                <a:gd name="connsiteY7" fmla="*/ 3821987 h 3822877"/>
                <a:gd name="connsiteX8" fmla="*/ 0 w 4746661"/>
                <a:gd name="connsiteY8" fmla="*/ 3719246 h 3822877"/>
                <a:gd name="connsiteX9" fmla="*/ 359595 w 4746661"/>
                <a:gd name="connsiteY9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3287731 w 4746661"/>
                <a:gd name="connsiteY1" fmla="*/ 236306 h 3822877"/>
                <a:gd name="connsiteX2" fmla="*/ 4458983 w 4746661"/>
                <a:gd name="connsiteY2" fmla="*/ 215757 h 3822877"/>
                <a:gd name="connsiteX3" fmla="*/ 4746661 w 4746661"/>
                <a:gd name="connsiteY3" fmla="*/ 565079 h 3822877"/>
                <a:gd name="connsiteX4" fmla="*/ 4551452 w 4746661"/>
                <a:gd name="connsiteY4" fmla="*/ 1109609 h 3822877"/>
                <a:gd name="connsiteX5" fmla="*/ 4489807 w 4746661"/>
                <a:gd name="connsiteY5" fmla="*/ 1304818 h 3822877"/>
                <a:gd name="connsiteX6" fmla="*/ 4366517 w 4746661"/>
                <a:gd name="connsiteY6" fmla="*/ 1613043 h 3822877"/>
                <a:gd name="connsiteX7" fmla="*/ 4541178 w 4746661"/>
                <a:gd name="connsiteY7" fmla="*/ 1839075 h 3822877"/>
                <a:gd name="connsiteX8" fmla="*/ 4551451 w 4746661"/>
                <a:gd name="connsiteY8" fmla="*/ 3760343 h 3822877"/>
                <a:gd name="connsiteX9" fmla="*/ 2188396 w 4746661"/>
                <a:gd name="connsiteY9" fmla="*/ 3821987 h 3822877"/>
                <a:gd name="connsiteX10" fmla="*/ 0 w 4746661"/>
                <a:gd name="connsiteY10" fmla="*/ 3719246 h 3822877"/>
                <a:gd name="connsiteX11" fmla="*/ 359595 w 4746661"/>
                <a:gd name="connsiteY11" fmla="*/ 0 h 3822877"/>
                <a:gd name="connsiteX0" fmla="*/ 359595 w 4746661"/>
                <a:gd name="connsiteY0" fmla="*/ 247493 h 4070370"/>
                <a:gd name="connsiteX1" fmla="*/ 976045 w 4746661"/>
                <a:gd name="connsiteY1" fmla="*/ 391332 h 4070370"/>
                <a:gd name="connsiteX2" fmla="*/ 3287731 w 4746661"/>
                <a:gd name="connsiteY2" fmla="*/ 483799 h 4070370"/>
                <a:gd name="connsiteX3" fmla="*/ 4458983 w 4746661"/>
                <a:gd name="connsiteY3" fmla="*/ 463250 h 4070370"/>
                <a:gd name="connsiteX4" fmla="*/ 4746661 w 4746661"/>
                <a:gd name="connsiteY4" fmla="*/ 812572 h 4070370"/>
                <a:gd name="connsiteX5" fmla="*/ 4551452 w 4746661"/>
                <a:gd name="connsiteY5" fmla="*/ 1357102 h 4070370"/>
                <a:gd name="connsiteX6" fmla="*/ 4489807 w 4746661"/>
                <a:gd name="connsiteY6" fmla="*/ 1552311 h 4070370"/>
                <a:gd name="connsiteX7" fmla="*/ 4366517 w 4746661"/>
                <a:gd name="connsiteY7" fmla="*/ 1860536 h 4070370"/>
                <a:gd name="connsiteX8" fmla="*/ 4541178 w 4746661"/>
                <a:gd name="connsiteY8" fmla="*/ 2086568 h 4070370"/>
                <a:gd name="connsiteX9" fmla="*/ 4551451 w 4746661"/>
                <a:gd name="connsiteY9" fmla="*/ 4007836 h 4070370"/>
                <a:gd name="connsiteX10" fmla="*/ 2188396 w 4746661"/>
                <a:gd name="connsiteY10" fmla="*/ 4069480 h 4070370"/>
                <a:gd name="connsiteX11" fmla="*/ 0 w 4746661"/>
                <a:gd name="connsiteY11" fmla="*/ 3966739 h 4070370"/>
                <a:gd name="connsiteX12" fmla="*/ 359595 w 4746661"/>
                <a:gd name="connsiteY12" fmla="*/ 247493 h 4070370"/>
                <a:gd name="connsiteX0" fmla="*/ 359595 w 4746661"/>
                <a:gd name="connsiteY0" fmla="*/ 0 h 3822877"/>
                <a:gd name="connsiteX1" fmla="*/ 976045 w 4746661"/>
                <a:gd name="connsiteY1" fmla="*/ 143839 h 3822877"/>
                <a:gd name="connsiteX2" fmla="*/ 3287731 w 4746661"/>
                <a:gd name="connsiteY2" fmla="*/ 236306 h 3822877"/>
                <a:gd name="connsiteX3" fmla="*/ 4458983 w 4746661"/>
                <a:gd name="connsiteY3" fmla="*/ 215757 h 3822877"/>
                <a:gd name="connsiteX4" fmla="*/ 4746661 w 4746661"/>
                <a:gd name="connsiteY4" fmla="*/ 565079 h 3822877"/>
                <a:gd name="connsiteX5" fmla="*/ 4551452 w 4746661"/>
                <a:gd name="connsiteY5" fmla="*/ 1109609 h 3822877"/>
                <a:gd name="connsiteX6" fmla="*/ 4489807 w 4746661"/>
                <a:gd name="connsiteY6" fmla="*/ 1304818 h 3822877"/>
                <a:gd name="connsiteX7" fmla="*/ 4366517 w 4746661"/>
                <a:gd name="connsiteY7" fmla="*/ 1613043 h 3822877"/>
                <a:gd name="connsiteX8" fmla="*/ 4541178 w 4746661"/>
                <a:gd name="connsiteY8" fmla="*/ 1839075 h 3822877"/>
                <a:gd name="connsiteX9" fmla="*/ 4551451 w 4746661"/>
                <a:gd name="connsiteY9" fmla="*/ 3760343 h 3822877"/>
                <a:gd name="connsiteX10" fmla="*/ 2188396 w 4746661"/>
                <a:gd name="connsiteY10" fmla="*/ 3821987 h 3822877"/>
                <a:gd name="connsiteX11" fmla="*/ 0 w 4746661"/>
                <a:gd name="connsiteY11" fmla="*/ 3719246 h 3822877"/>
                <a:gd name="connsiteX12" fmla="*/ 359595 w 4746661"/>
                <a:gd name="connsiteY12" fmla="*/ 0 h 3822877"/>
                <a:gd name="connsiteX0" fmla="*/ 444750 w 4831816"/>
                <a:gd name="connsiteY0" fmla="*/ 0 h 3822877"/>
                <a:gd name="connsiteX1" fmla="*/ 1061200 w 4831816"/>
                <a:gd name="connsiteY1" fmla="*/ 143839 h 3822877"/>
                <a:gd name="connsiteX2" fmla="*/ 3372886 w 4831816"/>
                <a:gd name="connsiteY2" fmla="*/ 236306 h 3822877"/>
                <a:gd name="connsiteX3" fmla="*/ 4544138 w 4831816"/>
                <a:gd name="connsiteY3" fmla="*/ 215757 h 3822877"/>
                <a:gd name="connsiteX4" fmla="*/ 4831816 w 4831816"/>
                <a:gd name="connsiteY4" fmla="*/ 565079 h 3822877"/>
                <a:gd name="connsiteX5" fmla="*/ 4636607 w 4831816"/>
                <a:gd name="connsiteY5" fmla="*/ 1109609 h 3822877"/>
                <a:gd name="connsiteX6" fmla="*/ 4574962 w 4831816"/>
                <a:gd name="connsiteY6" fmla="*/ 1304818 h 3822877"/>
                <a:gd name="connsiteX7" fmla="*/ 4451672 w 4831816"/>
                <a:gd name="connsiteY7" fmla="*/ 1613043 h 3822877"/>
                <a:gd name="connsiteX8" fmla="*/ 4626333 w 4831816"/>
                <a:gd name="connsiteY8" fmla="*/ 1839075 h 3822877"/>
                <a:gd name="connsiteX9" fmla="*/ 4636606 w 4831816"/>
                <a:gd name="connsiteY9" fmla="*/ 3760343 h 3822877"/>
                <a:gd name="connsiteX10" fmla="*/ 2273551 w 4831816"/>
                <a:gd name="connsiteY10" fmla="*/ 3821987 h 3822877"/>
                <a:gd name="connsiteX11" fmla="*/ 85155 w 4831816"/>
                <a:gd name="connsiteY11" fmla="*/ 3719246 h 3822877"/>
                <a:gd name="connsiteX12" fmla="*/ 2962 w 4831816"/>
                <a:gd name="connsiteY12" fmla="*/ 3030877 h 3822877"/>
                <a:gd name="connsiteX13" fmla="*/ 444750 w 4831816"/>
                <a:gd name="connsiteY13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82193 w 4828854"/>
                <a:gd name="connsiteY11" fmla="*/ 3719246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441788 w 4828854"/>
                <a:gd name="connsiteY15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41788 w 4828854"/>
                <a:gd name="connsiteY16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441788 w 4828854"/>
                <a:gd name="connsiteY17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503434 w 4828854"/>
                <a:gd name="connsiteY17" fmla="*/ 626724 h 3822877"/>
                <a:gd name="connsiteX18" fmla="*/ 441788 w 4828854"/>
                <a:gd name="connsiteY18" fmla="*/ 0 h 3822877"/>
                <a:gd name="connsiteX0" fmla="*/ 472610 w 4828854"/>
                <a:gd name="connsiteY0" fmla="*/ 0 h 3761232"/>
                <a:gd name="connsiteX1" fmla="*/ 1058238 w 4828854"/>
                <a:gd name="connsiteY1" fmla="*/ 82194 h 3761232"/>
                <a:gd name="connsiteX2" fmla="*/ 3369924 w 4828854"/>
                <a:gd name="connsiteY2" fmla="*/ 174661 h 3761232"/>
                <a:gd name="connsiteX3" fmla="*/ 4541176 w 4828854"/>
                <a:gd name="connsiteY3" fmla="*/ 154112 h 3761232"/>
                <a:gd name="connsiteX4" fmla="*/ 4828854 w 4828854"/>
                <a:gd name="connsiteY4" fmla="*/ 503434 h 3761232"/>
                <a:gd name="connsiteX5" fmla="*/ 4633645 w 4828854"/>
                <a:gd name="connsiteY5" fmla="*/ 1047964 h 3761232"/>
                <a:gd name="connsiteX6" fmla="*/ 4572000 w 4828854"/>
                <a:gd name="connsiteY6" fmla="*/ 1243173 h 3761232"/>
                <a:gd name="connsiteX7" fmla="*/ 4448710 w 4828854"/>
                <a:gd name="connsiteY7" fmla="*/ 1551398 h 3761232"/>
                <a:gd name="connsiteX8" fmla="*/ 4623371 w 4828854"/>
                <a:gd name="connsiteY8" fmla="*/ 1777430 h 3761232"/>
                <a:gd name="connsiteX9" fmla="*/ 4633644 w 4828854"/>
                <a:gd name="connsiteY9" fmla="*/ 3698698 h 3761232"/>
                <a:gd name="connsiteX10" fmla="*/ 2270589 w 4828854"/>
                <a:gd name="connsiteY10" fmla="*/ 3760342 h 3761232"/>
                <a:gd name="connsiteX11" fmla="*/ 143838 w 4828854"/>
                <a:gd name="connsiteY11" fmla="*/ 3688424 h 3761232"/>
                <a:gd name="connsiteX12" fmla="*/ 164386 w 4828854"/>
                <a:gd name="connsiteY12" fmla="*/ 3113070 h 3761232"/>
                <a:gd name="connsiteX13" fmla="*/ 0 w 4828854"/>
                <a:gd name="connsiteY13" fmla="*/ 2969232 h 3761232"/>
                <a:gd name="connsiteX14" fmla="*/ 205483 w 4828854"/>
                <a:gd name="connsiteY14" fmla="*/ 2445250 h 3761232"/>
                <a:gd name="connsiteX15" fmla="*/ 380144 w 4828854"/>
                <a:gd name="connsiteY15" fmla="*/ 1387012 h 3761232"/>
                <a:gd name="connsiteX16" fmla="*/ 431515 w 4828854"/>
                <a:gd name="connsiteY16" fmla="*/ 832207 h 3761232"/>
                <a:gd name="connsiteX17" fmla="*/ 503434 w 4828854"/>
                <a:gd name="connsiteY17" fmla="*/ 565079 h 3761232"/>
                <a:gd name="connsiteX18" fmla="*/ 472610 w 4828854"/>
                <a:gd name="connsiteY18" fmla="*/ 0 h 3761232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3369924 w 4828854"/>
                <a:gd name="connsiteY2" fmla="*/ 175795 h 3762366"/>
                <a:gd name="connsiteX3" fmla="*/ 4541176 w 4828854"/>
                <a:gd name="connsiteY3" fmla="*/ 155246 h 3762366"/>
                <a:gd name="connsiteX4" fmla="*/ 4828854 w 4828854"/>
                <a:gd name="connsiteY4" fmla="*/ 504568 h 3762366"/>
                <a:gd name="connsiteX5" fmla="*/ 4633645 w 4828854"/>
                <a:gd name="connsiteY5" fmla="*/ 1049098 h 3762366"/>
                <a:gd name="connsiteX6" fmla="*/ 4572000 w 4828854"/>
                <a:gd name="connsiteY6" fmla="*/ 1244307 h 3762366"/>
                <a:gd name="connsiteX7" fmla="*/ 4448710 w 4828854"/>
                <a:gd name="connsiteY7" fmla="*/ 1552532 h 3762366"/>
                <a:gd name="connsiteX8" fmla="*/ 4623371 w 4828854"/>
                <a:gd name="connsiteY8" fmla="*/ 1778564 h 3762366"/>
                <a:gd name="connsiteX9" fmla="*/ 4633644 w 4828854"/>
                <a:gd name="connsiteY9" fmla="*/ 3699832 h 3762366"/>
                <a:gd name="connsiteX10" fmla="*/ 2270589 w 4828854"/>
                <a:gd name="connsiteY10" fmla="*/ 3761476 h 3762366"/>
                <a:gd name="connsiteX11" fmla="*/ 143838 w 4828854"/>
                <a:gd name="connsiteY11" fmla="*/ 3689558 h 3762366"/>
                <a:gd name="connsiteX12" fmla="*/ 164386 w 4828854"/>
                <a:gd name="connsiteY12" fmla="*/ 3114204 h 3762366"/>
                <a:gd name="connsiteX13" fmla="*/ 0 w 4828854"/>
                <a:gd name="connsiteY13" fmla="*/ 2970366 h 3762366"/>
                <a:gd name="connsiteX14" fmla="*/ 205483 w 4828854"/>
                <a:gd name="connsiteY14" fmla="*/ 2446384 h 3762366"/>
                <a:gd name="connsiteX15" fmla="*/ 380144 w 4828854"/>
                <a:gd name="connsiteY15" fmla="*/ 1388146 h 3762366"/>
                <a:gd name="connsiteX16" fmla="*/ 431515 w 4828854"/>
                <a:gd name="connsiteY16" fmla="*/ 833341 h 3762366"/>
                <a:gd name="connsiteX17" fmla="*/ 503434 w 4828854"/>
                <a:gd name="connsiteY17" fmla="*/ 566213 h 3762366"/>
                <a:gd name="connsiteX18" fmla="*/ 472610 w 4828854"/>
                <a:gd name="connsiteY18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284270 w 4828854"/>
                <a:gd name="connsiteY2" fmla="*/ 504568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8854" h="3762366">
                  <a:moveTo>
                    <a:pt x="472610" y="1134"/>
                  </a:moveTo>
                  <a:cubicBezTo>
                    <a:pt x="751723" y="-7427"/>
                    <a:pt x="847617" y="33670"/>
                    <a:pt x="1058238" y="83328"/>
                  </a:cubicBezTo>
                  <a:cubicBezTo>
                    <a:pt x="1253447" y="264838"/>
                    <a:pt x="1001730" y="530253"/>
                    <a:pt x="1325366" y="576487"/>
                  </a:cubicBezTo>
                  <a:cubicBezTo>
                    <a:pt x="1453793" y="644981"/>
                    <a:pt x="1652426" y="509706"/>
                    <a:pt x="1767155" y="473746"/>
                  </a:cubicBezTo>
                  <a:cubicBezTo>
                    <a:pt x="1964076" y="441211"/>
                    <a:pt x="2167847" y="636421"/>
                    <a:pt x="2424701" y="401827"/>
                  </a:cubicBezTo>
                  <a:cubicBezTo>
                    <a:pt x="2599362" y="578199"/>
                    <a:pt x="3030877" y="213467"/>
                    <a:pt x="3369924" y="175795"/>
                  </a:cubicBezTo>
                  <a:lnTo>
                    <a:pt x="4541176" y="155246"/>
                  </a:lnTo>
                  <a:cubicBezTo>
                    <a:pt x="4541176" y="305934"/>
                    <a:pt x="4828854" y="353880"/>
                    <a:pt x="4828854" y="504568"/>
                  </a:cubicBezTo>
                  <a:cubicBezTo>
                    <a:pt x="4815155" y="699777"/>
                    <a:pt x="4647344" y="853889"/>
                    <a:pt x="4633645" y="1049098"/>
                  </a:cubicBezTo>
                  <a:cubicBezTo>
                    <a:pt x="4599398" y="1184375"/>
                    <a:pt x="4572000" y="802518"/>
                    <a:pt x="4572000" y="1244307"/>
                  </a:cubicBezTo>
                  <a:cubicBezTo>
                    <a:pt x="4565151" y="1321363"/>
                    <a:pt x="4438436" y="1143278"/>
                    <a:pt x="4448710" y="1552532"/>
                  </a:cubicBezTo>
                  <a:cubicBezTo>
                    <a:pt x="4438436" y="1672397"/>
                    <a:pt x="4500082" y="1656986"/>
                    <a:pt x="4623371" y="1778564"/>
                  </a:cubicBezTo>
                  <a:cubicBezTo>
                    <a:pt x="4654193" y="2136447"/>
                    <a:pt x="4534327" y="2064529"/>
                    <a:pt x="4633644" y="3699832"/>
                  </a:cubicBezTo>
                  <a:cubicBezTo>
                    <a:pt x="3845959" y="3689558"/>
                    <a:pt x="3058274" y="3771750"/>
                    <a:pt x="2270589" y="3761476"/>
                  </a:cubicBezTo>
                  <a:lnTo>
                    <a:pt x="143838" y="3689558"/>
                  </a:lnTo>
                  <a:cubicBezTo>
                    <a:pt x="17123" y="3437841"/>
                    <a:pt x="75343" y="3280303"/>
                    <a:pt x="164386" y="3114204"/>
                  </a:cubicBezTo>
                  <a:cubicBezTo>
                    <a:pt x="6849" y="3071395"/>
                    <a:pt x="54795" y="3088519"/>
                    <a:pt x="0" y="2970366"/>
                  </a:cubicBezTo>
                  <a:cubicBezTo>
                    <a:pt x="23973" y="2795705"/>
                    <a:pt x="181510" y="2621045"/>
                    <a:pt x="205483" y="2446384"/>
                  </a:cubicBezTo>
                  <a:cubicBezTo>
                    <a:pt x="232881" y="2110761"/>
                    <a:pt x="352746" y="1723769"/>
                    <a:pt x="380144" y="1388146"/>
                  </a:cubicBezTo>
                  <a:cubicBezTo>
                    <a:pt x="386993" y="1162114"/>
                    <a:pt x="424666" y="1059373"/>
                    <a:pt x="431515" y="833341"/>
                  </a:cubicBezTo>
                  <a:cubicBezTo>
                    <a:pt x="431515" y="662105"/>
                    <a:pt x="503434" y="737449"/>
                    <a:pt x="503434" y="566213"/>
                  </a:cubicBezTo>
                  <a:cubicBezTo>
                    <a:pt x="493159" y="377853"/>
                    <a:pt x="421240" y="261413"/>
                    <a:pt x="472610" y="113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>
                    <a:lumMod val="5000"/>
                    <a:lumOff val="95000"/>
                  </a:schemeClr>
                </a:gs>
                <a:gs pos="69000">
                  <a:srgbClr val="B327B2"/>
                </a:gs>
                <a:gs pos="85000">
                  <a:srgbClr val="7030A0">
                    <a:alpha val="66000"/>
                  </a:srgbClr>
                </a:gs>
                <a:gs pos="100000">
                  <a:srgbClr val="B327B2"/>
                </a:gs>
              </a:gsLst>
              <a:lin ang="10800000" scaled="0"/>
              <a:tileRect/>
            </a:gra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F7677EE-09DA-E847-A215-36C3D4BD41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0294" y="2356909"/>
              <a:ext cx="3051413" cy="2737311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73EE7FA-7071-7043-813E-4DC30A3036A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438269" y="57608"/>
            <a:ext cx="685800" cy="6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750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Emergency Services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6E9753D-4DD2-784E-9EA7-DA008A93DD7F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059578" y="638134"/>
            <a:ext cx="1362547" cy="1044018"/>
            <a:chOff x="3612639" y="1526187"/>
            <a:chExt cx="4966722" cy="3805627"/>
          </a:xfrm>
        </p:grpSpPr>
        <p:sp>
          <p:nvSpPr>
            <p:cNvPr id="24" name="Rectangle 4">
              <a:extLst>
                <a:ext uri="{FF2B5EF4-FFF2-40B4-BE49-F238E27FC236}">
                  <a16:creationId xmlns:a16="http://schemas.microsoft.com/office/drawing/2014/main" id="{C3F833BA-0741-4445-BFFE-569E4419E080}"/>
                </a:ext>
              </a:extLst>
            </p:cNvPr>
            <p:cNvSpPr/>
            <p:nvPr/>
          </p:nvSpPr>
          <p:spPr>
            <a:xfrm>
              <a:off x="3612639" y="1526187"/>
              <a:ext cx="4966722" cy="3805627"/>
            </a:xfrm>
            <a:custGeom>
              <a:avLst/>
              <a:gdLst>
                <a:gd name="connsiteX0" fmla="*/ 0 w 4232952"/>
                <a:gd name="connsiteY0" fmla="*/ 0 h 3801439"/>
                <a:gd name="connsiteX1" fmla="*/ 4232952 w 4232952"/>
                <a:gd name="connsiteY1" fmla="*/ 0 h 3801439"/>
                <a:gd name="connsiteX2" fmla="*/ 4232952 w 4232952"/>
                <a:gd name="connsiteY2" fmla="*/ 3801439 h 3801439"/>
                <a:gd name="connsiteX3" fmla="*/ 0 w 4232952"/>
                <a:gd name="connsiteY3" fmla="*/ 3801439 h 3801439"/>
                <a:gd name="connsiteX4" fmla="*/ 0 w 4232952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760343"/>
                <a:gd name="connsiteX1" fmla="*/ 4592547 w 4592547"/>
                <a:gd name="connsiteY1" fmla="*/ 0 h 3760343"/>
                <a:gd name="connsiteX2" fmla="*/ 4551451 w 4592547"/>
                <a:gd name="connsiteY2" fmla="*/ 3760343 h 3760343"/>
                <a:gd name="connsiteX3" fmla="*/ 0 w 4592547"/>
                <a:gd name="connsiteY3" fmla="*/ 3719246 h 3760343"/>
                <a:gd name="connsiteX4" fmla="*/ 359595 w 4592547"/>
                <a:gd name="connsiteY4" fmla="*/ 0 h 3760343"/>
                <a:gd name="connsiteX0" fmla="*/ 359595 w 4592547"/>
                <a:gd name="connsiteY0" fmla="*/ 0 h 3822877"/>
                <a:gd name="connsiteX1" fmla="*/ 4592547 w 4592547"/>
                <a:gd name="connsiteY1" fmla="*/ 0 h 3822877"/>
                <a:gd name="connsiteX2" fmla="*/ 4551451 w 4592547"/>
                <a:gd name="connsiteY2" fmla="*/ 3760343 h 3822877"/>
                <a:gd name="connsiteX3" fmla="*/ 2188396 w 4592547"/>
                <a:gd name="connsiteY3" fmla="*/ 3821987 h 3822877"/>
                <a:gd name="connsiteX4" fmla="*/ 0 w 4592547"/>
                <a:gd name="connsiteY4" fmla="*/ 3719246 h 3822877"/>
                <a:gd name="connsiteX5" fmla="*/ 359595 w 4592547"/>
                <a:gd name="connsiteY5" fmla="*/ 0 h 3822877"/>
                <a:gd name="connsiteX0" fmla="*/ 359595 w 4551451"/>
                <a:gd name="connsiteY0" fmla="*/ 0 h 3822877"/>
                <a:gd name="connsiteX1" fmla="*/ 4458983 w 4551451"/>
                <a:gd name="connsiteY1" fmla="*/ 215757 h 3822877"/>
                <a:gd name="connsiteX2" fmla="*/ 4551451 w 4551451"/>
                <a:gd name="connsiteY2" fmla="*/ 3760343 h 3822877"/>
                <a:gd name="connsiteX3" fmla="*/ 2188396 w 4551451"/>
                <a:gd name="connsiteY3" fmla="*/ 3821987 h 3822877"/>
                <a:gd name="connsiteX4" fmla="*/ 0 w 4551451"/>
                <a:gd name="connsiteY4" fmla="*/ 3719246 h 3822877"/>
                <a:gd name="connsiteX5" fmla="*/ 359595 w 4551451"/>
                <a:gd name="connsiteY5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1 w 4746661"/>
                <a:gd name="connsiteY3" fmla="*/ 3760343 h 3822877"/>
                <a:gd name="connsiteX4" fmla="*/ 2188396 w 4746661"/>
                <a:gd name="connsiteY4" fmla="*/ 3821987 h 3822877"/>
                <a:gd name="connsiteX5" fmla="*/ 0 w 4746661"/>
                <a:gd name="connsiteY5" fmla="*/ 3719246 h 3822877"/>
                <a:gd name="connsiteX6" fmla="*/ 359595 w 4746661"/>
                <a:gd name="connsiteY6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551451 w 4746661"/>
                <a:gd name="connsiteY4" fmla="*/ 3760343 h 3822877"/>
                <a:gd name="connsiteX5" fmla="*/ 2188396 w 4746661"/>
                <a:gd name="connsiteY5" fmla="*/ 3821987 h 3822877"/>
                <a:gd name="connsiteX6" fmla="*/ 0 w 4746661"/>
                <a:gd name="connsiteY6" fmla="*/ 3719246 h 3822877"/>
                <a:gd name="connsiteX7" fmla="*/ 359595 w 4746661"/>
                <a:gd name="connsiteY7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551451 w 4746661"/>
                <a:gd name="connsiteY5" fmla="*/ 3760343 h 3822877"/>
                <a:gd name="connsiteX6" fmla="*/ 2188396 w 4746661"/>
                <a:gd name="connsiteY6" fmla="*/ 3821987 h 3822877"/>
                <a:gd name="connsiteX7" fmla="*/ 0 w 4746661"/>
                <a:gd name="connsiteY7" fmla="*/ 3719246 h 3822877"/>
                <a:gd name="connsiteX8" fmla="*/ 359595 w 4746661"/>
                <a:gd name="connsiteY8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51451 w 4746661"/>
                <a:gd name="connsiteY6" fmla="*/ 3760343 h 3822877"/>
                <a:gd name="connsiteX7" fmla="*/ 2188396 w 4746661"/>
                <a:gd name="connsiteY7" fmla="*/ 3821987 h 3822877"/>
                <a:gd name="connsiteX8" fmla="*/ 0 w 4746661"/>
                <a:gd name="connsiteY8" fmla="*/ 3719246 h 3822877"/>
                <a:gd name="connsiteX9" fmla="*/ 359595 w 4746661"/>
                <a:gd name="connsiteY9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3287731 w 4746661"/>
                <a:gd name="connsiteY1" fmla="*/ 236306 h 3822877"/>
                <a:gd name="connsiteX2" fmla="*/ 4458983 w 4746661"/>
                <a:gd name="connsiteY2" fmla="*/ 215757 h 3822877"/>
                <a:gd name="connsiteX3" fmla="*/ 4746661 w 4746661"/>
                <a:gd name="connsiteY3" fmla="*/ 565079 h 3822877"/>
                <a:gd name="connsiteX4" fmla="*/ 4551452 w 4746661"/>
                <a:gd name="connsiteY4" fmla="*/ 1109609 h 3822877"/>
                <a:gd name="connsiteX5" fmla="*/ 4489807 w 4746661"/>
                <a:gd name="connsiteY5" fmla="*/ 1304818 h 3822877"/>
                <a:gd name="connsiteX6" fmla="*/ 4366517 w 4746661"/>
                <a:gd name="connsiteY6" fmla="*/ 1613043 h 3822877"/>
                <a:gd name="connsiteX7" fmla="*/ 4541178 w 4746661"/>
                <a:gd name="connsiteY7" fmla="*/ 1839075 h 3822877"/>
                <a:gd name="connsiteX8" fmla="*/ 4551451 w 4746661"/>
                <a:gd name="connsiteY8" fmla="*/ 3760343 h 3822877"/>
                <a:gd name="connsiteX9" fmla="*/ 2188396 w 4746661"/>
                <a:gd name="connsiteY9" fmla="*/ 3821987 h 3822877"/>
                <a:gd name="connsiteX10" fmla="*/ 0 w 4746661"/>
                <a:gd name="connsiteY10" fmla="*/ 3719246 h 3822877"/>
                <a:gd name="connsiteX11" fmla="*/ 359595 w 4746661"/>
                <a:gd name="connsiteY11" fmla="*/ 0 h 3822877"/>
                <a:gd name="connsiteX0" fmla="*/ 359595 w 4746661"/>
                <a:gd name="connsiteY0" fmla="*/ 247493 h 4070370"/>
                <a:gd name="connsiteX1" fmla="*/ 976045 w 4746661"/>
                <a:gd name="connsiteY1" fmla="*/ 391332 h 4070370"/>
                <a:gd name="connsiteX2" fmla="*/ 3287731 w 4746661"/>
                <a:gd name="connsiteY2" fmla="*/ 483799 h 4070370"/>
                <a:gd name="connsiteX3" fmla="*/ 4458983 w 4746661"/>
                <a:gd name="connsiteY3" fmla="*/ 463250 h 4070370"/>
                <a:gd name="connsiteX4" fmla="*/ 4746661 w 4746661"/>
                <a:gd name="connsiteY4" fmla="*/ 812572 h 4070370"/>
                <a:gd name="connsiteX5" fmla="*/ 4551452 w 4746661"/>
                <a:gd name="connsiteY5" fmla="*/ 1357102 h 4070370"/>
                <a:gd name="connsiteX6" fmla="*/ 4489807 w 4746661"/>
                <a:gd name="connsiteY6" fmla="*/ 1552311 h 4070370"/>
                <a:gd name="connsiteX7" fmla="*/ 4366517 w 4746661"/>
                <a:gd name="connsiteY7" fmla="*/ 1860536 h 4070370"/>
                <a:gd name="connsiteX8" fmla="*/ 4541178 w 4746661"/>
                <a:gd name="connsiteY8" fmla="*/ 2086568 h 4070370"/>
                <a:gd name="connsiteX9" fmla="*/ 4551451 w 4746661"/>
                <a:gd name="connsiteY9" fmla="*/ 4007836 h 4070370"/>
                <a:gd name="connsiteX10" fmla="*/ 2188396 w 4746661"/>
                <a:gd name="connsiteY10" fmla="*/ 4069480 h 4070370"/>
                <a:gd name="connsiteX11" fmla="*/ 0 w 4746661"/>
                <a:gd name="connsiteY11" fmla="*/ 3966739 h 4070370"/>
                <a:gd name="connsiteX12" fmla="*/ 359595 w 4746661"/>
                <a:gd name="connsiteY12" fmla="*/ 247493 h 4070370"/>
                <a:gd name="connsiteX0" fmla="*/ 359595 w 4746661"/>
                <a:gd name="connsiteY0" fmla="*/ 0 h 3822877"/>
                <a:gd name="connsiteX1" fmla="*/ 976045 w 4746661"/>
                <a:gd name="connsiteY1" fmla="*/ 143839 h 3822877"/>
                <a:gd name="connsiteX2" fmla="*/ 3287731 w 4746661"/>
                <a:gd name="connsiteY2" fmla="*/ 236306 h 3822877"/>
                <a:gd name="connsiteX3" fmla="*/ 4458983 w 4746661"/>
                <a:gd name="connsiteY3" fmla="*/ 215757 h 3822877"/>
                <a:gd name="connsiteX4" fmla="*/ 4746661 w 4746661"/>
                <a:gd name="connsiteY4" fmla="*/ 565079 h 3822877"/>
                <a:gd name="connsiteX5" fmla="*/ 4551452 w 4746661"/>
                <a:gd name="connsiteY5" fmla="*/ 1109609 h 3822877"/>
                <a:gd name="connsiteX6" fmla="*/ 4489807 w 4746661"/>
                <a:gd name="connsiteY6" fmla="*/ 1304818 h 3822877"/>
                <a:gd name="connsiteX7" fmla="*/ 4366517 w 4746661"/>
                <a:gd name="connsiteY7" fmla="*/ 1613043 h 3822877"/>
                <a:gd name="connsiteX8" fmla="*/ 4541178 w 4746661"/>
                <a:gd name="connsiteY8" fmla="*/ 1839075 h 3822877"/>
                <a:gd name="connsiteX9" fmla="*/ 4551451 w 4746661"/>
                <a:gd name="connsiteY9" fmla="*/ 3760343 h 3822877"/>
                <a:gd name="connsiteX10" fmla="*/ 2188396 w 4746661"/>
                <a:gd name="connsiteY10" fmla="*/ 3821987 h 3822877"/>
                <a:gd name="connsiteX11" fmla="*/ 0 w 4746661"/>
                <a:gd name="connsiteY11" fmla="*/ 3719246 h 3822877"/>
                <a:gd name="connsiteX12" fmla="*/ 359595 w 4746661"/>
                <a:gd name="connsiteY12" fmla="*/ 0 h 3822877"/>
                <a:gd name="connsiteX0" fmla="*/ 444750 w 4831816"/>
                <a:gd name="connsiteY0" fmla="*/ 0 h 3822877"/>
                <a:gd name="connsiteX1" fmla="*/ 1061200 w 4831816"/>
                <a:gd name="connsiteY1" fmla="*/ 143839 h 3822877"/>
                <a:gd name="connsiteX2" fmla="*/ 3372886 w 4831816"/>
                <a:gd name="connsiteY2" fmla="*/ 236306 h 3822877"/>
                <a:gd name="connsiteX3" fmla="*/ 4544138 w 4831816"/>
                <a:gd name="connsiteY3" fmla="*/ 215757 h 3822877"/>
                <a:gd name="connsiteX4" fmla="*/ 4831816 w 4831816"/>
                <a:gd name="connsiteY4" fmla="*/ 565079 h 3822877"/>
                <a:gd name="connsiteX5" fmla="*/ 4636607 w 4831816"/>
                <a:gd name="connsiteY5" fmla="*/ 1109609 h 3822877"/>
                <a:gd name="connsiteX6" fmla="*/ 4574962 w 4831816"/>
                <a:gd name="connsiteY6" fmla="*/ 1304818 h 3822877"/>
                <a:gd name="connsiteX7" fmla="*/ 4451672 w 4831816"/>
                <a:gd name="connsiteY7" fmla="*/ 1613043 h 3822877"/>
                <a:gd name="connsiteX8" fmla="*/ 4626333 w 4831816"/>
                <a:gd name="connsiteY8" fmla="*/ 1839075 h 3822877"/>
                <a:gd name="connsiteX9" fmla="*/ 4636606 w 4831816"/>
                <a:gd name="connsiteY9" fmla="*/ 3760343 h 3822877"/>
                <a:gd name="connsiteX10" fmla="*/ 2273551 w 4831816"/>
                <a:gd name="connsiteY10" fmla="*/ 3821987 h 3822877"/>
                <a:gd name="connsiteX11" fmla="*/ 85155 w 4831816"/>
                <a:gd name="connsiteY11" fmla="*/ 3719246 h 3822877"/>
                <a:gd name="connsiteX12" fmla="*/ 2962 w 4831816"/>
                <a:gd name="connsiteY12" fmla="*/ 3030877 h 3822877"/>
                <a:gd name="connsiteX13" fmla="*/ 444750 w 4831816"/>
                <a:gd name="connsiteY13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82193 w 4828854"/>
                <a:gd name="connsiteY11" fmla="*/ 3719246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441788 w 4828854"/>
                <a:gd name="connsiteY15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41788 w 4828854"/>
                <a:gd name="connsiteY16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441788 w 4828854"/>
                <a:gd name="connsiteY17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503434 w 4828854"/>
                <a:gd name="connsiteY17" fmla="*/ 626724 h 3822877"/>
                <a:gd name="connsiteX18" fmla="*/ 441788 w 4828854"/>
                <a:gd name="connsiteY18" fmla="*/ 0 h 3822877"/>
                <a:gd name="connsiteX0" fmla="*/ 472610 w 4828854"/>
                <a:gd name="connsiteY0" fmla="*/ 0 h 3761232"/>
                <a:gd name="connsiteX1" fmla="*/ 1058238 w 4828854"/>
                <a:gd name="connsiteY1" fmla="*/ 82194 h 3761232"/>
                <a:gd name="connsiteX2" fmla="*/ 3369924 w 4828854"/>
                <a:gd name="connsiteY2" fmla="*/ 174661 h 3761232"/>
                <a:gd name="connsiteX3" fmla="*/ 4541176 w 4828854"/>
                <a:gd name="connsiteY3" fmla="*/ 154112 h 3761232"/>
                <a:gd name="connsiteX4" fmla="*/ 4828854 w 4828854"/>
                <a:gd name="connsiteY4" fmla="*/ 503434 h 3761232"/>
                <a:gd name="connsiteX5" fmla="*/ 4633645 w 4828854"/>
                <a:gd name="connsiteY5" fmla="*/ 1047964 h 3761232"/>
                <a:gd name="connsiteX6" fmla="*/ 4572000 w 4828854"/>
                <a:gd name="connsiteY6" fmla="*/ 1243173 h 3761232"/>
                <a:gd name="connsiteX7" fmla="*/ 4448710 w 4828854"/>
                <a:gd name="connsiteY7" fmla="*/ 1551398 h 3761232"/>
                <a:gd name="connsiteX8" fmla="*/ 4623371 w 4828854"/>
                <a:gd name="connsiteY8" fmla="*/ 1777430 h 3761232"/>
                <a:gd name="connsiteX9" fmla="*/ 4633644 w 4828854"/>
                <a:gd name="connsiteY9" fmla="*/ 3698698 h 3761232"/>
                <a:gd name="connsiteX10" fmla="*/ 2270589 w 4828854"/>
                <a:gd name="connsiteY10" fmla="*/ 3760342 h 3761232"/>
                <a:gd name="connsiteX11" fmla="*/ 143838 w 4828854"/>
                <a:gd name="connsiteY11" fmla="*/ 3688424 h 3761232"/>
                <a:gd name="connsiteX12" fmla="*/ 164386 w 4828854"/>
                <a:gd name="connsiteY12" fmla="*/ 3113070 h 3761232"/>
                <a:gd name="connsiteX13" fmla="*/ 0 w 4828854"/>
                <a:gd name="connsiteY13" fmla="*/ 2969232 h 3761232"/>
                <a:gd name="connsiteX14" fmla="*/ 205483 w 4828854"/>
                <a:gd name="connsiteY14" fmla="*/ 2445250 h 3761232"/>
                <a:gd name="connsiteX15" fmla="*/ 380144 w 4828854"/>
                <a:gd name="connsiteY15" fmla="*/ 1387012 h 3761232"/>
                <a:gd name="connsiteX16" fmla="*/ 431515 w 4828854"/>
                <a:gd name="connsiteY16" fmla="*/ 832207 h 3761232"/>
                <a:gd name="connsiteX17" fmla="*/ 503434 w 4828854"/>
                <a:gd name="connsiteY17" fmla="*/ 565079 h 3761232"/>
                <a:gd name="connsiteX18" fmla="*/ 472610 w 4828854"/>
                <a:gd name="connsiteY18" fmla="*/ 0 h 3761232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3369924 w 4828854"/>
                <a:gd name="connsiteY2" fmla="*/ 175795 h 3762366"/>
                <a:gd name="connsiteX3" fmla="*/ 4541176 w 4828854"/>
                <a:gd name="connsiteY3" fmla="*/ 155246 h 3762366"/>
                <a:gd name="connsiteX4" fmla="*/ 4828854 w 4828854"/>
                <a:gd name="connsiteY4" fmla="*/ 504568 h 3762366"/>
                <a:gd name="connsiteX5" fmla="*/ 4633645 w 4828854"/>
                <a:gd name="connsiteY5" fmla="*/ 1049098 h 3762366"/>
                <a:gd name="connsiteX6" fmla="*/ 4572000 w 4828854"/>
                <a:gd name="connsiteY6" fmla="*/ 1244307 h 3762366"/>
                <a:gd name="connsiteX7" fmla="*/ 4448710 w 4828854"/>
                <a:gd name="connsiteY7" fmla="*/ 1552532 h 3762366"/>
                <a:gd name="connsiteX8" fmla="*/ 4623371 w 4828854"/>
                <a:gd name="connsiteY8" fmla="*/ 1778564 h 3762366"/>
                <a:gd name="connsiteX9" fmla="*/ 4633644 w 4828854"/>
                <a:gd name="connsiteY9" fmla="*/ 3699832 h 3762366"/>
                <a:gd name="connsiteX10" fmla="*/ 2270589 w 4828854"/>
                <a:gd name="connsiteY10" fmla="*/ 3761476 h 3762366"/>
                <a:gd name="connsiteX11" fmla="*/ 143838 w 4828854"/>
                <a:gd name="connsiteY11" fmla="*/ 3689558 h 3762366"/>
                <a:gd name="connsiteX12" fmla="*/ 164386 w 4828854"/>
                <a:gd name="connsiteY12" fmla="*/ 3114204 h 3762366"/>
                <a:gd name="connsiteX13" fmla="*/ 0 w 4828854"/>
                <a:gd name="connsiteY13" fmla="*/ 2970366 h 3762366"/>
                <a:gd name="connsiteX14" fmla="*/ 205483 w 4828854"/>
                <a:gd name="connsiteY14" fmla="*/ 2446384 h 3762366"/>
                <a:gd name="connsiteX15" fmla="*/ 380144 w 4828854"/>
                <a:gd name="connsiteY15" fmla="*/ 1388146 h 3762366"/>
                <a:gd name="connsiteX16" fmla="*/ 431515 w 4828854"/>
                <a:gd name="connsiteY16" fmla="*/ 833341 h 3762366"/>
                <a:gd name="connsiteX17" fmla="*/ 503434 w 4828854"/>
                <a:gd name="connsiteY17" fmla="*/ 566213 h 3762366"/>
                <a:gd name="connsiteX18" fmla="*/ 472610 w 4828854"/>
                <a:gd name="connsiteY18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284270 w 4828854"/>
                <a:gd name="connsiteY2" fmla="*/ 504568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8854" h="3762366">
                  <a:moveTo>
                    <a:pt x="472610" y="1134"/>
                  </a:moveTo>
                  <a:cubicBezTo>
                    <a:pt x="751723" y="-7427"/>
                    <a:pt x="847617" y="33670"/>
                    <a:pt x="1058238" y="83328"/>
                  </a:cubicBezTo>
                  <a:cubicBezTo>
                    <a:pt x="1253447" y="264838"/>
                    <a:pt x="1001730" y="530253"/>
                    <a:pt x="1325366" y="576487"/>
                  </a:cubicBezTo>
                  <a:cubicBezTo>
                    <a:pt x="1453793" y="644981"/>
                    <a:pt x="1652426" y="509706"/>
                    <a:pt x="1767155" y="473746"/>
                  </a:cubicBezTo>
                  <a:cubicBezTo>
                    <a:pt x="1964076" y="441211"/>
                    <a:pt x="2167847" y="636421"/>
                    <a:pt x="2424701" y="401827"/>
                  </a:cubicBezTo>
                  <a:cubicBezTo>
                    <a:pt x="2599362" y="578199"/>
                    <a:pt x="3030877" y="213467"/>
                    <a:pt x="3369924" y="175795"/>
                  </a:cubicBezTo>
                  <a:lnTo>
                    <a:pt x="4541176" y="155246"/>
                  </a:lnTo>
                  <a:cubicBezTo>
                    <a:pt x="4541176" y="305934"/>
                    <a:pt x="4828854" y="353880"/>
                    <a:pt x="4828854" y="504568"/>
                  </a:cubicBezTo>
                  <a:cubicBezTo>
                    <a:pt x="4815155" y="699777"/>
                    <a:pt x="4647344" y="853889"/>
                    <a:pt x="4633645" y="1049098"/>
                  </a:cubicBezTo>
                  <a:cubicBezTo>
                    <a:pt x="4599398" y="1184375"/>
                    <a:pt x="4572000" y="802518"/>
                    <a:pt x="4572000" y="1244307"/>
                  </a:cubicBezTo>
                  <a:cubicBezTo>
                    <a:pt x="4565151" y="1321363"/>
                    <a:pt x="4438436" y="1143278"/>
                    <a:pt x="4448710" y="1552532"/>
                  </a:cubicBezTo>
                  <a:cubicBezTo>
                    <a:pt x="4438436" y="1672397"/>
                    <a:pt x="4500082" y="1656986"/>
                    <a:pt x="4623371" y="1778564"/>
                  </a:cubicBezTo>
                  <a:cubicBezTo>
                    <a:pt x="4654193" y="2136447"/>
                    <a:pt x="4534327" y="2064529"/>
                    <a:pt x="4633644" y="3699832"/>
                  </a:cubicBezTo>
                  <a:cubicBezTo>
                    <a:pt x="3845959" y="3689558"/>
                    <a:pt x="3058274" y="3771750"/>
                    <a:pt x="2270589" y="3761476"/>
                  </a:cubicBezTo>
                  <a:lnTo>
                    <a:pt x="143838" y="3689558"/>
                  </a:lnTo>
                  <a:cubicBezTo>
                    <a:pt x="17123" y="3437841"/>
                    <a:pt x="75343" y="3280303"/>
                    <a:pt x="164386" y="3114204"/>
                  </a:cubicBezTo>
                  <a:cubicBezTo>
                    <a:pt x="6849" y="3071395"/>
                    <a:pt x="54795" y="3088519"/>
                    <a:pt x="0" y="2970366"/>
                  </a:cubicBezTo>
                  <a:cubicBezTo>
                    <a:pt x="23973" y="2795705"/>
                    <a:pt x="181510" y="2621045"/>
                    <a:pt x="205483" y="2446384"/>
                  </a:cubicBezTo>
                  <a:cubicBezTo>
                    <a:pt x="232881" y="2110761"/>
                    <a:pt x="352746" y="1723769"/>
                    <a:pt x="380144" y="1388146"/>
                  </a:cubicBezTo>
                  <a:cubicBezTo>
                    <a:pt x="386993" y="1162114"/>
                    <a:pt x="424666" y="1059373"/>
                    <a:pt x="431515" y="833341"/>
                  </a:cubicBezTo>
                  <a:cubicBezTo>
                    <a:pt x="431515" y="662105"/>
                    <a:pt x="503434" y="737449"/>
                    <a:pt x="503434" y="566213"/>
                  </a:cubicBezTo>
                  <a:cubicBezTo>
                    <a:pt x="493159" y="377853"/>
                    <a:pt x="421240" y="261413"/>
                    <a:pt x="472610" y="113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>
                    <a:lumMod val="5000"/>
                    <a:lumOff val="95000"/>
                  </a:schemeClr>
                </a:gs>
                <a:gs pos="69000">
                  <a:srgbClr val="B327B2"/>
                </a:gs>
                <a:gs pos="85000">
                  <a:srgbClr val="7030A0">
                    <a:alpha val="66000"/>
                  </a:srgbClr>
                </a:gs>
                <a:gs pos="100000">
                  <a:srgbClr val="B327B2"/>
                </a:gs>
              </a:gsLst>
              <a:lin ang="10800000" scaled="0"/>
              <a:tileRect/>
            </a:gra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31036D39-836E-934A-B167-A538AEEE43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0294" y="2356909"/>
              <a:ext cx="3051413" cy="2737311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30C2E117-C65B-404A-A2A3-E8750B5181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38269" y="57608"/>
            <a:ext cx="685800" cy="6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36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Emergency Services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624B03C-68FE-A94B-8D62-E53D1D603149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059578" y="638134"/>
            <a:ext cx="1362547" cy="1044018"/>
            <a:chOff x="3612639" y="1526187"/>
            <a:chExt cx="4966722" cy="3805627"/>
          </a:xfrm>
        </p:grpSpPr>
        <p:sp>
          <p:nvSpPr>
            <p:cNvPr id="24" name="Rectangle 4">
              <a:extLst>
                <a:ext uri="{FF2B5EF4-FFF2-40B4-BE49-F238E27FC236}">
                  <a16:creationId xmlns:a16="http://schemas.microsoft.com/office/drawing/2014/main" id="{5611D6D9-F29B-AE45-9250-F8B786C28C72}"/>
                </a:ext>
              </a:extLst>
            </p:cNvPr>
            <p:cNvSpPr/>
            <p:nvPr/>
          </p:nvSpPr>
          <p:spPr>
            <a:xfrm>
              <a:off x="3612639" y="1526187"/>
              <a:ext cx="4966722" cy="3805627"/>
            </a:xfrm>
            <a:custGeom>
              <a:avLst/>
              <a:gdLst>
                <a:gd name="connsiteX0" fmla="*/ 0 w 4232952"/>
                <a:gd name="connsiteY0" fmla="*/ 0 h 3801439"/>
                <a:gd name="connsiteX1" fmla="*/ 4232952 w 4232952"/>
                <a:gd name="connsiteY1" fmla="*/ 0 h 3801439"/>
                <a:gd name="connsiteX2" fmla="*/ 4232952 w 4232952"/>
                <a:gd name="connsiteY2" fmla="*/ 3801439 h 3801439"/>
                <a:gd name="connsiteX3" fmla="*/ 0 w 4232952"/>
                <a:gd name="connsiteY3" fmla="*/ 3801439 h 3801439"/>
                <a:gd name="connsiteX4" fmla="*/ 0 w 4232952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760343"/>
                <a:gd name="connsiteX1" fmla="*/ 4592547 w 4592547"/>
                <a:gd name="connsiteY1" fmla="*/ 0 h 3760343"/>
                <a:gd name="connsiteX2" fmla="*/ 4551451 w 4592547"/>
                <a:gd name="connsiteY2" fmla="*/ 3760343 h 3760343"/>
                <a:gd name="connsiteX3" fmla="*/ 0 w 4592547"/>
                <a:gd name="connsiteY3" fmla="*/ 3719246 h 3760343"/>
                <a:gd name="connsiteX4" fmla="*/ 359595 w 4592547"/>
                <a:gd name="connsiteY4" fmla="*/ 0 h 3760343"/>
                <a:gd name="connsiteX0" fmla="*/ 359595 w 4592547"/>
                <a:gd name="connsiteY0" fmla="*/ 0 h 3822877"/>
                <a:gd name="connsiteX1" fmla="*/ 4592547 w 4592547"/>
                <a:gd name="connsiteY1" fmla="*/ 0 h 3822877"/>
                <a:gd name="connsiteX2" fmla="*/ 4551451 w 4592547"/>
                <a:gd name="connsiteY2" fmla="*/ 3760343 h 3822877"/>
                <a:gd name="connsiteX3" fmla="*/ 2188396 w 4592547"/>
                <a:gd name="connsiteY3" fmla="*/ 3821987 h 3822877"/>
                <a:gd name="connsiteX4" fmla="*/ 0 w 4592547"/>
                <a:gd name="connsiteY4" fmla="*/ 3719246 h 3822877"/>
                <a:gd name="connsiteX5" fmla="*/ 359595 w 4592547"/>
                <a:gd name="connsiteY5" fmla="*/ 0 h 3822877"/>
                <a:gd name="connsiteX0" fmla="*/ 359595 w 4551451"/>
                <a:gd name="connsiteY0" fmla="*/ 0 h 3822877"/>
                <a:gd name="connsiteX1" fmla="*/ 4458983 w 4551451"/>
                <a:gd name="connsiteY1" fmla="*/ 215757 h 3822877"/>
                <a:gd name="connsiteX2" fmla="*/ 4551451 w 4551451"/>
                <a:gd name="connsiteY2" fmla="*/ 3760343 h 3822877"/>
                <a:gd name="connsiteX3" fmla="*/ 2188396 w 4551451"/>
                <a:gd name="connsiteY3" fmla="*/ 3821987 h 3822877"/>
                <a:gd name="connsiteX4" fmla="*/ 0 w 4551451"/>
                <a:gd name="connsiteY4" fmla="*/ 3719246 h 3822877"/>
                <a:gd name="connsiteX5" fmla="*/ 359595 w 4551451"/>
                <a:gd name="connsiteY5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1 w 4746661"/>
                <a:gd name="connsiteY3" fmla="*/ 3760343 h 3822877"/>
                <a:gd name="connsiteX4" fmla="*/ 2188396 w 4746661"/>
                <a:gd name="connsiteY4" fmla="*/ 3821987 h 3822877"/>
                <a:gd name="connsiteX5" fmla="*/ 0 w 4746661"/>
                <a:gd name="connsiteY5" fmla="*/ 3719246 h 3822877"/>
                <a:gd name="connsiteX6" fmla="*/ 359595 w 4746661"/>
                <a:gd name="connsiteY6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551451 w 4746661"/>
                <a:gd name="connsiteY4" fmla="*/ 3760343 h 3822877"/>
                <a:gd name="connsiteX5" fmla="*/ 2188396 w 4746661"/>
                <a:gd name="connsiteY5" fmla="*/ 3821987 h 3822877"/>
                <a:gd name="connsiteX6" fmla="*/ 0 w 4746661"/>
                <a:gd name="connsiteY6" fmla="*/ 3719246 h 3822877"/>
                <a:gd name="connsiteX7" fmla="*/ 359595 w 4746661"/>
                <a:gd name="connsiteY7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551451 w 4746661"/>
                <a:gd name="connsiteY5" fmla="*/ 3760343 h 3822877"/>
                <a:gd name="connsiteX6" fmla="*/ 2188396 w 4746661"/>
                <a:gd name="connsiteY6" fmla="*/ 3821987 h 3822877"/>
                <a:gd name="connsiteX7" fmla="*/ 0 w 4746661"/>
                <a:gd name="connsiteY7" fmla="*/ 3719246 h 3822877"/>
                <a:gd name="connsiteX8" fmla="*/ 359595 w 4746661"/>
                <a:gd name="connsiteY8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51451 w 4746661"/>
                <a:gd name="connsiteY6" fmla="*/ 3760343 h 3822877"/>
                <a:gd name="connsiteX7" fmla="*/ 2188396 w 4746661"/>
                <a:gd name="connsiteY7" fmla="*/ 3821987 h 3822877"/>
                <a:gd name="connsiteX8" fmla="*/ 0 w 4746661"/>
                <a:gd name="connsiteY8" fmla="*/ 3719246 h 3822877"/>
                <a:gd name="connsiteX9" fmla="*/ 359595 w 4746661"/>
                <a:gd name="connsiteY9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3287731 w 4746661"/>
                <a:gd name="connsiteY1" fmla="*/ 236306 h 3822877"/>
                <a:gd name="connsiteX2" fmla="*/ 4458983 w 4746661"/>
                <a:gd name="connsiteY2" fmla="*/ 215757 h 3822877"/>
                <a:gd name="connsiteX3" fmla="*/ 4746661 w 4746661"/>
                <a:gd name="connsiteY3" fmla="*/ 565079 h 3822877"/>
                <a:gd name="connsiteX4" fmla="*/ 4551452 w 4746661"/>
                <a:gd name="connsiteY4" fmla="*/ 1109609 h 3822877"/>
                <a:gd name="connsiteX5" fmla="*/ 4489807 w 4746661"/>
                <a:gd name="connsiteY5" fmla="*/ 1304818 h 3822877"/>
                <a:gd name="connsiteX6" fmla="*/ 4366517 w 4746661"/>
                <a:gd name="connsiteY6" fmla="*/ 1613043 h 3822877"/>
                <a:gd name="connsiteX7" fmla="*/ 4541178 w 4746661"/>
                <a:gd name="connsiteY7" fmla="*/ 1839075 h 3822877"/>
                <a:gd name="connsiteX8" fmla="*/ 4551451 w 4746661"/>
                <a:gd name="connsiteY8" fmla="*/ 3760343 h 3822877"/>
                <a:gd name="connsiteX9" fmla="*/ 2188396 w 4746661"/>
                <a:gd name="connsiteY9" fmla="*/ 3821987 h 3822877"/>
                <a:gd name="connsiteX10" fmla="*/ 0 w 4746661"/>
                <a:gd name="connsiteY10" fmla="*/ 3719246 h 3822877"/>
                <a:gd name="connsiteX11" fmla="*/ 359595 w 4746661"/>
                <a:gd name="connsiteY11" fmla="*/ 0 h 3822877"/>
                <a:gd name="connsiteX0" fmla="*/ 359595 w 4746661"/>
                <a:gd name="connsiteY0" fmla="*/ 247493 h 4070370"/>
                <a:gd name="connsiteX1" fmla="*/ 976045 w 4746661"/>
                <a:gd name="connsiteY1" fmla="*/ 391332 h 4070370"/>
                <a:gd name="connsiteX2" fmla="*/ 3287731 w 4746661"/>
                <a:gd name="connsiteY2" fmla="*/ 483799 h 4070370"/>
                <a:gd name="connsiteX3" fmla="*/ 4458983 w 4746661"/>
                <a:gd name="connsiteY3" fmla="*/ 463250 h 4070370"/>
                <a:gd name="connsiteX4" fmla="*/ 4746661 w 4746661"/>
                <a:gd name="connsiteY4" fmla="*/ 812572 h 4070370"/>
                <a:gd name="connsiteX5" fmla="*/ 4551452 w 4746661"/>
                <a:gd name="connsiteY5" fmla="*/ 1357102 h 4070370"/>
                <a:gd name="connsiteX6" fmla="*/ 4489807 w 4746661"/>
                <a:gd name="connsiteY6" fmla="*/ 1552311 h 4070370"/>
                <a:gd name="connsiteX7" fmla="*/ 4366517 w 4746661"/>
                <a:gd name="connsiteY7" fmla="*/ 1860536 h 4070370"/>
                <a:gd name="connsiteX8" fmla="*/ 4541178 w 4746661"/>
                <a:gd name="connsiteY8" fmla="*/ 2086568 h 4070370"/>
                <a:gd name="connsiteX9" fmla="*/ 4551451 w 4746661"/>
                <a:gd name="connsiteY9" fmla="*/ 4007836 h 4070370"/>
                <a:gd name="connsiteX10" fmla="*/ 2188396 w 4746661"/>
                <a:gd name="connsiteY10" fmla="*/ 4069480 h 4070370"/>
                <a:gd name="connsiteX11" fmla="*/ 0 w 4746661"/>
                <a:gd name="connsiteY11" fmla="*/ 3966739 h 4070370"/>
                <a:gd name="connsiteX12" fmla="*/ 359595 w 4746661"/>
                <a:gd name="connsiteY12" fmla="*/ 247493 h 4070370"/>
                <a:gd name="connsiteX0" fmla="*/ 359595 w 4746661"/>
                <a:gd name="connsiteY0" fmla="*/ 0 h 3822877"/>
                <a:gd name="connsiteX1" fmla="*/ 976045 w 4746661"/>
                <a:gd name="connsiteY1" fmla="*/ 143839 h 3822877"/>
                <a:gd name="connsiteX2" fmla="*/ 3287731 w 4746661"/>
                <a:gd name="connsiteY2" fmla="*/ 236306 h 3822877"/>
                <a:gd name="connsiteX3" fmla="*/ 4458983 w 4746661"/>
                <a:gd name="connsiteY3" fmla="*/ 215757 h 3822877"/>
                <a:gd name="connsiteX4" fmla="*/ 4746661 w 4746661"/>
                <a:gd name="connsiteY4" fmla="*/ 565079 h 3822877"/>
                <a:gd name="connsiteX5" fmla="*/ 4551452 w 4746661"/>
                <a:gd name="connsiteY5" fmla="*/ 1109609 h 3822877"/>
                <a:gd name="connsiteX6" fmla="*/ 4489807 w 4746661"/>
                <a:gd name="connsiteY6" fmla="*/ 1304818 h 3822877"/>
                <a:gd name="connsiteX7" fmla="*/ 4366517 w 4746661"/>
                <a:gd name="connsiteY7" fmla="*/ 1613043 h 3822877"/>
                <a:gd name="connsiteX8" fmla="*/ 4541178 w 4746661"/>
                <a:gd name="connsiteY8" fmla="*/ 1839075 h 3822877"/>
                <a:gd name="connsiteX9" fmla="*/ 4551451 w 4746661"/>
                <a:gd name="connsiteY9" fmla="*/ 3760343 h 3822877"/>
                <a:gd name="connsiteX10" fmla="*/ 2188396 w 4746661"/>
                <a:gd name="connsiteY10" fmla="*/ 3821987 h 3822877"/>
                <a:gd name="connsiteX11" fmla="*/ 0 w 4746661"/>
                <a:gd name="connsiteY11" fmla="*/ 3719246 h 3822877"/>
                <a:gd name="connsiteX12" fmla="*/ 359595 w 4746661"/>
                <a:gd name="connsiteY12" fmla="*/ 0 h 3822877"/>
                <a:gd name="connsiteX0" fmla="*/ 444750 w 4831816"/>
                <a:gd name="connsiteY0" fmla="*/ 0 h 3822877"/>
                <a:gd name="connsiteX1" fmla="*/ 1061200 w 4831816"/>
                <a:gd name="connsiteY1" fmla="*/ 143839 h 3822877"/>
                <a:gd name="connsiteX2" fmla="*/ 3372886 w 4831816"/>
                <a:gd name="connsiteY2" fmla="*/ 236306 h 3822877"/>
                <a:gd name="connsiteX3" fmla="*/ 4544138 w 4831816"/>
                <a:gd name="connsiteY3" fmla="*/ 215757 h 3822877"/>
                <a:gd name="connsiteX4" fmla="*/ 4831816 w 4831816"/>
                <a:gd name="connsiteY4" fmla="*/ 565079 h 3822877"/>
                <a:gd name="connsiteX5" fmla="*/ 4636607 w 4831816"/>
                <a:gd name="connsiteY5" fmla="*/ 1109609 h 3822877"/>
                <a:gd name="connsiteX6" fmla="*/ 4574962 w 4831816"/>
                <a:gd name="connsiteY6" fmla="*/ 1304818 h 3822877"/>
                <a:gd name="connsiteX7" fmla="*/ 4451672 w 4831816"/>
                <a:gd name="connsiteY7" fmla="*/ 1613043 h 3822877"/>
                <a:gd name="connsiteX8" fmla="*/ 4626333 w 4831816"/>
                <a:gd name="connsiteY8" fmla="*/ 1839075 h 3822877"/>
                <a:gd name="connsiteX9" fmla="*/ 4636606 w 4831816"/>
                <a:gd name="connsiteY9" fmla="*/ 3760343 h 3822877"/>
                <a:gd name="connsiteX10" fmla="*/ 2273551 w 4831816"/>
                <a:gd name="connsiteY10" fmla="*/ 3821987 h 3822877"/>
                <a:gd name="connsiteX11" fmla="*/ 85155 w 4831816"/>
                <a:gd name="connsiteY11" fmla="*/ 3719246 h 3822877"/>
                <a:gd name="connsiteX12" fmla="*/ 2962 w 4831816"/>
                <a:gd name="connsiteY12" fmla="*/ 3030877 h 3822877"/>
                <a:gd name="connsiteX13" fmla="*/ 444750 w 4831816"/>
                <a:gd name="connsiteY13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82193 w 4828854"/>
                <a:gd name="connsiteY11" fmla="*/ 3719246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441788 w 4828854"/>
                <a:gd name="connsiteY15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41788 w 4828854"/>
                <a:gd name="connsiteY16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441788 w 4828854"/>
                <a:gd name="connsiteY17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503434 w 4828854"/>
                <a:gd name="connsiteY17" fmla="*/ 626724 h 3822877"/>
                <a:gd name="connsiteX18" fmla="*/ 441788 w 4828854"/>
                <a:gd name="connsiteY18" fmla="*/ 0 h 3822877"/>
                <a:gd name="connsiteX0" fmla="*/ 472610 w 4828854"/>
                <a:gd name="connsiteY0" fmla="*/ 0 h 3761232"/>
                <a:gd name="connsiteX1" fmla="*/ 1058238 w 4828854"/>
                <a:gd name="connsiteY1" fmla="*/ 82194 h 3761232"/>
                <a:gd name="connsiteX2" fmla="*/ 3369924 w 4828854"/>
                <a:gd name="connsiteY2" fmla="*/ 174661 h 3761232"/>
                <a:gd name="connsiteX3" fmla="*/ 4541176 w 4828854"/>
                <a:gd name="connsiteY3" fmla="*/ 154112 h 3761232"/>
                <a:gd name="connsiteX4" fmla="*/ 4828854 w 4828854"/>
                <a:gd name="connsiteY4" fmla="*/ 503434 h 3761232"/>
                <a:gd name="connsiteX5" fmla="*/ 4633645 w 4828854"/>
                <a:gd name="connsiteY5" fmla="*/ 1047964 h 3761232"/>
                <a:gd name="connsiteX6" fmla="*/ 4572000 w 4828854"/>
                <a:gd name="connsiteY6" fmla="*/ 1243173 h 3761232"/>
                <a:gd name="connsiteX7" fmla="*/ 4448710 w 4828854"/>
                <a:gd name="connsiteY7" fmla="*/ 1551398 h 3761232"/>
                <a:gd name="connsiteX8" fmla="*/ 4623371 w 4828854"/>
                <a:gd name="connsiteY8" fmla="*/ 1777430 h 3761232"/>
                <a:gd name="connsiteX9" fmla="*/ 4633644 w 4828854"/>
                <a:gd name="connsiteY9" fmla="*/ 3698698 h 3761232"/>
                <a:gd name="connsiteX10" fmla="*/ 2270589 w 4828854"/>
                <a:gd name="connsiteY10" fmla="*/ 3760342 h 3761232"/>
                <a:gd name="connsiteX11" fmla="*/ 143838 w 4828854"/>
                <a:gd name="connsiteY11" fmla="*/ 3688424 h 3761232"/>
                <a:gd name="connsiteX12" fmla="*/ 164386 w 4828854"/>
                <a:gd name="connsiteY12" fmla="*/ 3113070 h 3761232"/>
                <a:gd name="connsiteX13" fmla="*/ 0 w 4828854"/>
                <a:gd name="connsiteY13" fmla="*/ 2969232 h 3761232"/>
                <a:gd name="connsiteX14" fmla="*/ 205483 w 4828854"/>
                <a:gd name="connsiteY14" fmla="*/ 2445250 h 3761232"/>
                <a:gd name="connsiteX15" fmla="*/ 380144 w 4828854"/>
                <a:gd name="connsiteY15" fmla="*/ 1387012 h 3761232"/>
                <a:gd name="connsiteX16" fmla="*/ 431515 w 4828854"/>
                <a:gd name="connsiteY16" fmla="*/ 832207 h 3761232"/>
                <a:gd name="connsiteX17" fmla="*/ 503434 w 4828854"/>
                <a:gd name="connsiteY17" fmla="*/ 565079 h 3761232"/>
                <a:gd name="connsiteX18" fmla="*/ 472610 w 4828854"/>
                <a:gd name="connsiteY18" fmla="*/ 0 h 3761232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3369924 w 4828854"/>
                <a:gd name="connsiteY2" fmla="*/ 175795 h 3762366"/>
                <a:gd name="connsiteX3" fmla="*/ 4541176 w 4828854"/>
                <a:gd name="connsiteY3" fmla="*/ 155246 h 3762366"/>
                <a:gd name="connsiteX4" fmla="*/ 4828854 w 4828854"/>
                <a:gd name="connsiteY4" fmla="*/ 504568 h 3762366"/>
                <a:gd name="connsiteX5" fmla="*/ 4633645 w 4828854"/>
                <a:gd name="connsiteY5" fmla="*/ 1049098 h 3762366"/>
                <a:gd name="connsiteX6" fmla="*/ 4572000 w 4828854"/>
                <a:gd name="connsiteY6" fmla="*/ 1244307 h 3762366"/>
                <a:gd name="connsiteX7" fmla="*/ 4448710 w 4828854"/>
                <a:gd name="connsiteY7" fmla="*/ 1552532 h 3762366"/>
                <a:gd name="connsiteX8" fmla="*/ 4623371 w 4828854"/>
                <a:gd name="connsiteY8" fmla="*/ 1778564 h 3762366"/>
                <a:gd name="connsiteX9" fmla="*/ 4633644 w 4828854"/>
                <a:gd name="connsiteY9" fmla="*/ 3699832 h 3762366"/>
                <a:gd name="connsiteX10" fmla="*/ 2270589 w 4828854"/>
                <a:gd name="connsiteY10" fmla="*/ 3761476 h 3762366"/>
                <a:gd name="connsiteX11" fmla="*/ 143838 w 4828854"/>
                <a:gd name="connsiteY11" fmla="*/ 3689558 h 3762366"/>
                <a:gd name="connsiteX12" fmla="*/ 164386 w 4828854"/>
                <a:gd name="connsiteY12" fmla="*/ 3114204 h 3762366"/>
                <a:gd name="connsiteX13" fmla="*/ 0 w 4828854"/>
                <a:gd name="connsiteY13" fmla="*/ 2970366 h 3762366"/>
                <a:gd name="connsiteX14" fmla="*/ 205483 w 4828854"/>
                <a:gd name="connsiteY14" fmla="*/ 2446384 h 3762366"/>
                <a:gd name="connsiteX15" fmla="*/ 380144 w 4828854"/>
                <a:gd name="connsiteY15" fmla="*/ 1388146 h 3762366"/>
                <a:gd name="connsiteX16" fmla="*/ 431515 w 4828854"/>
                <a:gd name="connsiteY16" fmla="*/ 833341 h 3762366"/>
                <a:gd name="connsiteX17" fmla="*/ 503434 w 4828854"/>
                <a:gd name="connsiteY17" fmla="*/ 566213 h 3762366"/>
                <a:gd name="connsiteX18" fmla="*/ 472610 w 4828854"/>
                <a:gd name="connsiteY18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284270 w 4828854"/>
                <a:gd name="connsiteY2" fmla="*/ 504568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8854" h="3762366">
                  <a:moveTo>
                    <a:pt x="472610" y="1134"/>
                  </a:moveTo>
                  <a:cubicBezTo>
                    <a:pt x="751723" y="-7427"/>
                    <a:pt x="847617" y="33670"/>
                    <a:pt x="1058238" y="83328"/>
                  </a:cubicBezTo>
                  <a:cubicBezTo>
                    <a:pt x="1253447" y="264838"/>
                    <a:pt x="1001730" y="530253"/>
                    <a:pt x="1325366" y="576487"/>
                  </a:cubicBezTo>
                  <a:cubicBezTo>
                    <a:pt x="1453793" y="644981"/>
                    <a:pt x="1652426" y="509706"/>
                    <a:pt x="1767155" y="473746"/>
                  </a:cubicBezTo>
                  <a:cubicBezTo>
                    <a:pt x="1964076" y="441211"/>
                    <a:pt x="2167847" y="636421"/>
                    <a:pt x="2424701" y="401827"/>
                  </a:cubicBezTo>
                  <a:cubicBezTo>
                    <a:pt x="2599362" y="578199"/>
                    <a:pt x="3030877" y="213467"/>
                    <a:pt x="3369924" y="175795"/>
                  </a:cubicBezTo>
                  <a:lnTo>
                    <a:pt x="4541176" y="155246"/>
                  </a:lnTo>
                  <a:cubicBezTo>
                    <a:pt x="4541176" y="305934"/>
                    <a:pt x="4828854" y="353880"/>
                    <a:pt x="4828854" y="504568"/>
                  </a:cubicBezTo>
                  <a:cubicBezTo>
                    <a:pt x="4815155" y="699777"/>
                    <a:pt x="4647344" y="853889"/>
                    <a:pt x="4633645" y="1049098"/>
                  </a:cubicBezTo>
                  <a:cubicBezTo>
                    <a:pt x="4599398" y="1184375"/>
                    <a:pt x="4572000" y="802518"/>
                    <a:pt x="4572000" y="1244307"/>
                  </a:cubicBezTo>
                  <a:cubicBezTo>
                    <a:pt x="4565151" y="1321363"/>
                    <a:pt x="4438436" y="1143278"/>
                    <a:pt x="4448710" y="1552532"/>
                  </a:cubicBezTo>
                  <a:cubicBezTo>
                    <a:pt x="4438436" y="1672397"/>
                    <a:pt x="4500082" y="1656986"/>
                    <a:pt x="4623371" y="1778564"/>
                  </a:cubicBezTo>
                  <a:cubicBezTo>
                    <a:pt x="4654193" y="2136447"/>
                    <a:pt x="4534327" y="2064529"/>
                    <a:pt x="4633644" y="3699832"/>
                  </a:cubicBezTo>
                  <a:cubicBezTo>
                    <a:pt x="3845959" y="3689558"/>
                    <a:pt x="3058274" y="3771750"/>
                    <a:pt x="2270589" y="3761476"/>
                  </a:cubicBezTo>
                  <a:lnTo>
                    <a:pt x="143838" y="3689558"/>
                  </a:lnTo>
                  <a:cubicBezTo>
                    <a:pt x="17123" y="3437841"/>
                    <a:pt x="75343" y="3280303"/>
                    <a:pt x="164386" y="3114204"/>
                  </a:cubicBezTo>
                  <a:cubicBezTo>
                    <a:pt x="6849" y="3071395"/>
                    <a:pt x="54795" y="3088519"/>
                    <a:pt x="0" y="2970366"/>
                  </a:cubicBezTo>
                  <a:cubicBezTo>
                    <a:pt x="23973" y="2795705"/>
                    <a:pt x="181510" y="2621045"/>
                    <a:pt x="205483" y="2446384"/>
                  </a:cubicBezTo>
                  <a:cubicBezTo>
                    <a:pt x="232881" y="2110761"/>
                    <a:pt x="352746" y="1723769"/>
                    <a:pt x="380144" y="1388146"/>
                  </a:cubicBezTo>
                  <a:cubicBezTo>
                    <a:pt x="386993" y="1162114"/>
                    <a:pt x="424666" y="1059373"/>
                    <a:pt x="431515" y="833341"/>
                  </a:cubicBezTo>
                  <a:cubicBezTo>
                    <a:pt x="431515" y="662105"/>
                    <a:pt x="503434" y="737449"/>
                    <a:pt x="503434" y="566213"/>
                  </a:cubicBezTo>
                  <a:cubicBezTo>
                    <a:pt x="493159" y="377853"/>
                    <a:pt x="421240" y="261413"/>
                    <a:pt x="472610" y="113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>
                    <a:lumMod val="5000"/>
                    <a:lumOff val="95000"/>
                  </a:schemeClr>
                </a:gs>
                <a:gs pos="69000">
                  <a:srgbClr val="B327B2"/>
                </a:gs>
                <a:gs pos="85000">
                  <a:srgbClr val="7030A0">
                    <a:alpha val="66000"/>
                  </a:srgbClr>
                </a:gs>
                <a:gs pos="100000">
                  <a:srgbClr val="B327B2"/>
                </a:gs>
              </a:gsLst>
              <a:lin ang="10800000" scaled="0"/>
              <a:tileRect/>
            </a:gra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C45FEF5-8FEE-9C48-B9D4-B91B5CC0A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0294" y="2356909"/>
              <a:ext cx="3051413" cy="2737311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26966538-B433-E447-BE32-9F411C3A679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438269" y="57608"/>
            <a:ext cx="685800" cy="6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348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tif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7717409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Emergency Services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DDA935A-2E0F-1143-89CE-C8951252EA37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10059578" y="638134"/>
            <a:ext cx="1362547" cy="1044018"/>
            <a:chOff x="3612639" y="1526187"/>
            <a:chExt cx="4966722" cy="3805627"/>
          </a:xfrm>
        </p:grpSpPr>
        <p:sp>
          <p:nvSpPr>
            <p:cNvPr id="23" name="Rectangle 4">
              <a:extLst>
                <a:ext uri="{FF2B5EF4-FFF2-40B4-BE49-F238E27FC236}">
                  <a16:creationId xmlns:a16="http://schemas.microsoft.com/office/drawing/2014/main" id="{69B19C01-FFF1-1242-B4B2-7EE95E4BF3B3}"/>
                </a:ext>
              </a:extLst>
            </p:cNvPr>
            <p:cNvSpPr/>
            <p:nvPr/>
          </p:nvSpPr>
          <p:spPr>
            <a:xfrm>
              <a:off x="3612639" y="1526187"/>
              <a:ext cx="4966722" cy="3805627"/>
            </a:xfrm>
            <a:custGeom>
              <a:avLst/>
              <a:gdLst>
                <a:gd name="connsiteX0" fmla="*/ 0 w 4232952"/>
                <a:gd name="connsiteY0" fmla="*/ 0 h 3801439"/>
                <a:gd name="connsiteX1" fmla="*/ 4232952 w 4232952"/>
                <a:gd name="connsiteY1" fmla="*/ 0 h 3801439"/>
                <a:gd name="connsiteX2" fmla="*/ 4232952 w 4232952"/>
                <a:gd name="connsiteY2" fmla="*/ 3801439 h 3801439"/>
                <a:gd name="connsiteX3" fmla="*/ 0 w 4232952"/>
                <a:gd name="connsiteY3" fmla="*/ 3801439 h 3801439"/>
                <a:gd name="connsiteX4" fmla="*/ 0 w 4232952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801439"/>
                <a:gd name="connsiteX1" fmla="*/ 4592547 w 4592547"/>
                <a:gd name="connsiteY1" fmla="*/ 0 h 3801439"/>
                <a:gd name="connsiteX2" fmla="*/ 4592547 w 4592547"/>
                <a:gd name="connsiteY2" fmla="*/ 3801439 h 3801439"/>
                <a:gd name="connsiteX3" fmla="*/ 0 w 4592547"/>
                <a:gd name="connsiteY3" fmla="*/ 3719246 h 3801439"/>
                <a:gd name="connsiteX4" fmla="*/ 359595 w 4592547"/>
                <a:gd name="connsiteY4" fmla="*/ 0 h 3801439"/>
                <a:gd name="connsiteX0" fmla="*/ 359595 w 4592547"/>
                <a:gd name="connsiteY0" fmla="*/ 0 h 3760343"/>
                <a:gd name="connsiteX1" fmla="*/ 4592547 w 4592547"/>
                <a:gd name="connsiteY1" fmla="*/ 0 h 3760343"/>
                <a:gd name="connsiteX2" fmla="*/ 4551451 w 4592547"/>
                <a:gd name="connsiteY2" fmla="*/ 3760343 h 3760343"/>
                <a:gd name="connsiteX3" fmla="*/ 0 w 4592547"/>
                <a:gd name="connsiteY3" fmla="*/ 3719246 h 3760343"/>
                <a:gd name="connsiteX4" fmla="*/ 359595 w 4592547"/>
                <a:gd name="connsiteY4" fmla="*/ 0 h 3760343"/>
                <a:gd name="connsiteX0" fmla="*/ 359595 w 4592547"/>
                <a:gd name="connsiteY0" fmla="*/ 0 h 3822877"/>
                <a:gd name="connsiteX1" fmla="*/ 4592547 w 4592547"/>
                <a:gd name="connsiteY1" fmla="*/ 0 h 3822877"/>
                <a:gd name="connsiteX2" fmla="*/ 4551451 w 4592547"/>
                <a:gd name="connsiteY2" fmla="*/ 3760343 h 3822877"/>
                <a:gd name="connsiteX3" fmla="*/ 2188396 w 4592547"/>
                <a:gd name="connsiteY3" fmla="*/ 3821987 h 3822877"/>
                <a:gd name="connsiteX4" fmla="*/ 0 w 4592547"/>
                <a:gd name="connsiteY4" fmla="*/ 3719246 h 3822877"/>
                <a:gd name="connsiteX5" fmla="*/ 359595 w 4592547"/>
                <a:gd name="connsiteY5" fmla="*/ 0 h 3822877"/>
                <a:gd name="connsiteX0" fmla="*/ 359595 w 4551451"/>
                <a:gd name="connsiteY0" fmla="*/ 0 h 3822877"/>
                <a:gd name="connsiteX1" fmla="*/ 4458983 w 4551451"/>
                <a:gd name="connsiteY1" fmla="*/ 215757 h 3822877"/>
                <a:gd name="connsiteX2" fmla="*/ 4551451 w 4551451"/>
                <a:gd name="connsiteY2" fmla="*/ 3760343 h 3822877"/>
                <a:gd name="connsiteX3" fmla="*/ 2188396 w 4551451"/>
                <a:gd name="connsiteY3" fmla="*/ 3821987 h 3822877"/>
                <a:gd name="connsiteX4" fmla="*/ 0 w 4551451"/>
                <a:gd name="connsiteY4" fmla="*/ 3719246 h 3822877"/>
                <a:gd name="connsiteX5" fmla="*/ 359595 w 4551451"/>
                <a:gd name="connsiteY5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1 w 4746661"/>
                <a:gd name="connsiteY3" fmla="*/ 3760343 h 3822877"/>
                <a:gd name="connsiteX4" fmla="*/ 2188396 w 4746661"/>
                <a:gd name="connsiteY4" fmla="*/ 3821987 h 3822877"/>
                <a:gd name="connsiteX5" fmla="*/ 0 w 4746661"/>
                <a:gd name="connsiteY5" fmla="*/ 3719246 h 3822877"/>
                <a:gd name="connsiteX6" fmla="*/ 359595 w 4746661"/>
                <a:gd name="connsiteY6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551451 w 4746661"/>
                <a:gd name="connsiteY4" fmla="*/ 3760343 h 3822877"/>
                <a:gd name="connsiteX5" fmla="*/ 2188396 w 4746661"/>
                <a:gd name="connsiteY5" fmla="*/ 3821987 h 3822877"/>
                <a:gd name="connsiteX6" fmla="*/ 0 w 4746661"/>
                <a:gd name="connsiteY6" fmla="*/ 3719246 h 3822877"/>
                <a:gd name="connsiteX7" fmla="*/ 359595 w 4746661"/>
                <a:gd name="connsiteY7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551451 w 4746661"/>
                <a:gd name="connsiteY5" fmla="*/ 3760343 h 3822877"/>
                <a:gd name="connsiteX6" fmla="*/ 2188396 w 4746661"/>
                <a:gd name="connsiteY6" fmla="*/ 3821987 h 3822877"/>
                <a:gd name="connsiteX7" fmla="*/ 0 w 4746661"/>
                <a:gd name="connsiteY7" fmla="*/ 3719246 h 3822877"/>
                <a:gd name="connsiteX8" fmla="*/ 359595 w 4746661"/>
                <a:gd name="connsiteY8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51451 w 4746661"/>
                <a:gd name="connsiteY6" fmla="*/ 3760343 h 3822877"/>
                <a:gd name="connsiteX7" fmla="*/ 2188396 w 4746661"/>
                <a:gd name="connsiteY7" fmla="*/ 3821987 h 3822877"/>
                <a:gd name="connsiteX8" fmla="*/ 0 w 4746661"/>
                <a:gd name="connsiteY8" fmla="*/ 3719246 h 3822877"/>
                <a:gd name="connsiteX9" fmla="*/ 359595 w 4746661"/>
                <a:gd name="connsiteY9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4458983 w 4746661"/>
                <a:gd name="connsiteY1" fmla="*/ 215757 h 3822877"/>
                <a:gd name="connsiteX2" fmla="*/ 4746661 w 4746661"/>
                <a:gd name="connsiteY2" fmla="*/ 565079 h 3822877"/>
                <a:gd name="connsiteX3" fmla="*/ 4551452 w 4746661"/>
                <a:gd name="connsiteY3" fmla="*/ 1109609 h 3822877"/>
                <a:gd name="connsiteX4" fmla="*/ 4489807 w 4746661"/>
                <a:gd name="connsiteY4" fmla="*/ 1304818 h 3822877"/>
                <a:gd name="connsiteX5" fmla="*/ 4366517 w 4746661"/>
                <a:gd name="connsiteY5" fmla="*/ 1613043 h 3822877"/>
                <a:gd name="connsiteX6" fmla="*/ 4541178 w 4746661"/>
                <a:gd name="connsiteY6" fmla="*/ 1839075 h 3822877"/>
                <a:gd name="connsiteX7" fmla="*/ 4551451 w 4746661"/>
                <a:gd name="connsiteY7" fmla="*/ 3760343 h 3822877"/>
                <a:gd name="connsiteX8" fmla="*/ 2188396 w 4746661"/>
                <a:gd name="connsiteY8" fmla="*/ 3821987 h 3822877"/>
                <a:gd name="connsiteX9" fmla="*/ 0 w 4746661"/>
                <a:gd name="connsiteY9" fmla="*/ 3719246 h 3822877"/>
                <a:gd name="connsiteX10" fmla="*/ 359595 w 4746661"/>
                <a:gd name="connsiteY10" fmla="*/ 0 h 3822877"/>
                <a:gd name="connsiteX0" fmla="*/ 359595 w 4746661"/>
                <a:gd name="connsiteY0" fmla="*/ 0 h 3822877"/>
                <a:gd name="connsiteX1" fmla="*/ 3287731 w 4746661"/>
                <a:gd name="connsiteY1" fmla="*/ 236306 h 3822877"/>
                <a:gd name="connsiteX2" fmla="*/ 4458983 w 4746661"/>
                <a:gd name="connsiteY2" fmla="*/ 215757 h 3822877"/>
                <a:gd name="connsiteX3" fmla="*/ 4746661 w 4746661"/>
                <a:gd name="connsiteY3" fmla="*/ 565079 h 3822877"/>
                <a:gd name="connsiteX4" fmla="*/ 4551452 w 4746661"/>
                <a:gd name="connsiteY4" fmla="*/ 1109609 h 3822877"/>
                <a:gd name="connsiteX5" fmla="*/ 4489807 w 4746661"/>
                <a:gd name="connsiteY5" fmla="*/ 1304818 h 3822877"/>
                <a:gd name="connsiteX6" fmla="*/ 4366517 w 4746661"/>
                <a:gd name="connsiteY6" fmla="*/ 1613043 h 3822877"/>
                <a:gd name="connsiteX7" fmla="*/ 4541178 w 4746661"/>
                <a:gd name="connsiteY7" fmla="*/ 1839075 h 3822877"/>
                <a:gd name="connsiteX8" fmla="*/ 4551451 w 4746661"/>
                <a:gd name="connsiteY8" fmla="*/ 3760343 h 3822877"/>
                <a:gd name="connsiteX9" fmla="*/ 2188396 w 4746661"/>
                <a:gd name="connsiteY9" fmla="*/ 3821987 h 3822877"/>
                <a:gd name="connsiteX10" fmla="*/ 0 w 4746661"/>
                <a:gd name="connsiteY10" fmla="*/ 3719246 h 3822877"/>
                <a:gd name="connsiteX11" fmla="*/ 359595 w 4746661"/>
                <a:gd name="connsiteY11" fmla="*/ 0 h 3822877"/>
                <a:gd name="connsiteX0" fmla="*/ 359595 w 4746661"/>
                <a:gd name="connsiteY0" fmla="*/ 247493 h 4070370"/>
                <a:gd name="connsiteX1" fmla="*/ 976045 w 4746661"/>
                <a:gd name="connsiteY1" fmla="*/ 391332 h 4070370"/>
                <a:gd name="connsiteX2" fmla="*/ 3287731 w 4746661"/>
                <a:gd name="connsiteY2" fmla="*/ 483799 h 4070370"/>
                <a:gd name="connsiteX3" fmla="*/ 4458983 w 4746661"/>
                <a:gd name="connsiteY3" fmla="*/ 463250 h 4070370"/>
                <a:gd name="connsiteX4" fmla="*/ 4746661 w 4746661"/>
                <a:gd name="connsiteY4" fmla="*/ 812572 h 4070370"/>
                <a:gd name="connsiteX5" fmla="*/ 4551452 w 4746661"/>
                <a:gd name="connsiteY5" fmla="*/ 1357102 h 4070370"/>
                <a:gd name="connsiteX6" fmla="*/ 4489807 w 4746661"/>
                <a:gd name="connsiteY6" fmla="*/ 1552311 h 4070370"/>
                <a:gd name="connsiteX7" fmla="*/ 4366517 w 4746661"/>
                <a:gd name="connsiteY7" fmla="*/ 1860536 h 4070370"/>
                <a:gd name="connsiteX8" fmla="*/ 4541178 w 4746661"/>
                <a:gd name="connsiteY8" fmla="*/ 2086568 h 4070370"/>
                <a:gd name="connsiteX9" fmla="*/ 4551451 w 4746661"/>
                <a:gd name="connsiteY9" fmla="*/ 4007836 h 4070370"/>
                <a:gd name="connsiteX10" fmla="*/ 2188396 w 4746661"/>
                <a:gd name="connsiteY10" fmla="*/ 4069480 h 4070370"/>
                <a:gd name="connsiteX11" fmla="*/ 0 w 4746661"/>
                <a:gd name="connsiteY11" fmla="*/ 3966739 h 4070370"/>
                <a:gd name="connsiteX12" fmla="*/ 359595 w 4746661"/>
                <a:gd name="connsiteY12" fmla="*/ 247493 h 4070370"/>
                <a:gd name="connsiteX0" fmla="*/ 359595 w 4746661"/>
                <a:gd name="connsiteY0" fmla="*/ 0 h 3822877"/>
                <a:gd name="connsiteX1" fmla="*/ 976045 w 4746661"/>
                <a:gd name="connsiteY1" fmla="*/ 143839 h 3822877"/>
                <a:gd name="connsiteX2" fmla="*/ 3287731 w 4746661"/>
                <a:gd name="connsiteY2" fmla="*/ 236306 h 3822877"/>
                <a:gd name="connsiteX3" fmla="*/ 4458983 w 4746661"/>
                <a:gd name="connsiteY3" fmla="*/ 215757 h 3822877"/>
                <a:gd name="connsiteX4" fmla="*/ 4746661 w 4746661"/>
                <a:gd name="connsiteY4" fmla="*/ 565079 h 3822877"/>
                <a:gd name="connsiteX5" fmla="*/ 4551452 w 4746661"/>
                <a:gd name="connsiteY5" fmla="*/ 1109609 h 3822877"/>
                <a:gd name="connsiteX6" fmla="*/ 4489807 w 4746661"/>
                <a:gd name="connsiteY6" fmla="*/ 1304818 h 3822877"/>
                <a:gd name="connsiteX7" fmla="*/ 4366517 w 4746661"/>
                <a:gd name="connsiteY7" fmla="*/ 1613043 h 3822877"/>
                <a:gd name="connsiteX8" fmla="*/ 4541178 w 4746661"/>
                <a:gd name="connsiteY8" fmla="*/ 1839075 h 3822877"/>
                <a:gd name="connsiteX9" fmla="*/ 4551451 w 4746661"/>
                <a:gd name="connsiteY9" fmla="*/ 3760343 h 3822877"/>
                <a:gd name="connsiteX10" fmla="*/ 2188396 w 4746661"/>
                <a:gd name="connsiteY10" fmla="*/ 3821987 h 3822877"/>
                <a:gd name="connsiteX11" fmla="*/ 0 w 4746661"/>
                <a:gd name="connsiteY11" fmla="*/ 3719246 h 3822877"/>
                <a:gd name="connsiteX12" fmla="*/ 359595 w 4746661"/>
                <a:gd name="connsiteY12" fmla="*/ 0 h 3822877"/>
                <a:gd name="connsiteX0" fmla="*/ 444750 w 4831816"/>
                <a:gd name="connsiteY0" fmla="*/ 0 h 3822877"/>
                <a:gd name="connsiteX1" fmla="*/ 1061200 w 4831816"/>
                <a:gd name="connsiteY1" fmla="*/ 143839 h 3822877"/>
                <a:gd name="connsiteX2" fmla="*/ 3372886 w 4831816"/>
                <a:gd name="connsiteY2" fmla="*/ 236306 h 3822877"/>
                <a:gd name="connsiteX3" fmla="*/ 4544138 w 4831816"/>
                <a:gd name="connsiteY3" fmla="*/ 215757 h 3822877"/>
                <a:gd name="connsiteX4" fmla="*/ 4831816 w 4831816"/>
                <a:gd name="connsiteY4" fmla="*/ 565079 h 3822877"/>
                <a:gd name="connsiteX5" fmla="*/ 4636607 w 4831816"/>
                <a:gd name="connsiteY5" fmla="*/ 1109609 h 3822877"/>
                <a:gd name="connsiteX6" fmla="*/ 4574962 w 4831816"/>
                <a:gd name="connsiteY6" fmla="*/ 1304818 h 3822877"/>
                <a:gd name="connsiteX7" fmla="*/ 4451672 w 4831816"/>
                <a:gd name="connsiteY7" fmla="*/ 1613043 h 3822877"/>
                <a:gd name="connsiteX8" fmla="*/ 4626333 w 4831816"/>
                <a:gd name="connsiteY8" fmla="*/ 1839075 h 3822877"/>
                <a:gd name="connsiteX9" fmla="*/ 4636606 w 4831816"/>
                <a:gd name="connsiteY9" fmla="*/ 3760343 h 3822877"/>
                <a:gd name="connsiteX10" fmla="*/ 2273551 w 4831816"/>
                <a:gd name="connsiteY10" fmla="*/ 3821987 h 3822877"/>
                <a:gd name="connsiteX11" fmla="*/ 85155 w 4831816"/>
                <a:gd name="connsiteY11" fmla="*/ 3719246 h 3822877"/>
                <a:gd name="connsiteX12" fmla="*/ 2962 w 4831816"/>
                <a:gd name="connsiteY12" fmla="*/ 3030877 h 3822877"/>
                <a:gd name="connsiteX13" fmla="*/ 444750 w 4831816"/>
                <a:gd name="connsiteY13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504152 w 4891218"/>
                <a:gd name="connsiteY0" fmla="*/ 0 h 3822877"/>
                <a:gd name="connsiteX1" fmla="*/ 1120602 w 4891218"/>
                <a:gd name="connsiteY1" fmla="*/ 143839 h 3822877"/>
                <a:gd name="connsiteX2" fmla="*/ 3432288 w 4891218"/>
                <a:gd name="connsiteY2" fmla="*/ 236306 h 3822877"/>
                <a:gd name="connsiteX3" fmla="*/ 4603540 w 4891218"/>
                <a:gd name="connsiteY3" fmla="*/ 215757 h 3822877"/>
                <a:gd name="connsiteX4" fmla="*/ 4891218 w 4891218"/>
                <a:gd name="connsiteY4" fmla="*/ 565079 h 3822877"/>
                <a:gd name="connsiteX5" fmla="*/ 4696009 w 4891218"/>
                <a:gd name="connsiteY5" fmla="*/ 1109609 h 3822877"/>
                <a:gd name="connsiteX6" fmla="*/ 4634364 w 4891218"/>
                <a:gd name="connsiteY6" fmla="*/ 1304818 h 3822877"/>
                <a:gd name="connsiteX7" fmla="*/ 4511074 w 4891218"/>
                <a:gd name="connsiteY7" fmla="*/ 1613043 h 3822877"/>
                <a:gd name="connsiteX8" fmla="*/ 4685735 w 4891218"/>
                <a:gd name="connsiteY8" fmla="*/ 1839075 h 3822877"/>
                <a:gd name="connsiteX9" fmla="*/ 4696008 w 4891218"/>
                <a:gd name="connsiteY9" fmla="*/ 3760343 h 3822877"/>
                <a:gd name="connsiteX10" fmla="*/ 2332953 w 4891218"/>
                <a:gd name="connsiteY10" fmla="*/ 3821987 h 3822877"/>
                <a:gd name="connsiteX11" fmla="*/ 144557 w 4891218"/>
                <a:gd name="connsiteY11" fmla="*/ 3719246 h 3822877"/>
                <a:gd name="connsiteX12" fmla="*/ 226750 w 4891218"/>
                <a:gd name="connsiteY12" fmla="*/ 3174715 h 3822877"/>
                <a:gd name="connsiteX13" fmla="*/ 62364 w 4891218"/>
                <a:gd name="connsiteY13" fmla="*/ 3030877 h 3822877"/>
                <a:gd name="connsiteX14" fmla="*/ 504152 w 4891218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82193 w 4828854"/>
                <a:gd name="connsiteY11" fmla="*/ 3719246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441788 w 4828854"/>
                <a:gd name="connsiteY14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441788 w 4828854"/>
                <a:gd name="connsiteY15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41788 w 4828854"/>
                <a:gd name="connsiteY16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441788 w 4828854"/>
                <a:gd name="connsiteY17" fmla="*/ 0 h 3822877"/>
                <a:gd name="connsiteX0" fmla="*/ 441788 w 4828854"/>
                <a:gd name="connsiteY0" fmla="*/ 0 h 3822877"/>
                <a:gd name="connsiteX1" fmla="*/ 1058238 w 4828854"/>
                <a:gd name="connsiteY1" fmla="*/ 143839 h 3822877"/>
                <a:gd name="connsiteX2" fmla="*/ 3369924 w 4828854"/>
                <a:gd name="connsiteY2" fmla="*/ 236306 h 3822877"/>
                <a:gd name="connsiteX3" fmla="*/ 4541176 w 4828854"/>
                <a:gd name="connsiteY3" fmla="*/ 215757 h 3822877"/>
                <a:gd name="connsiteX4" fmla="*/ 4828854 w 4828854"/>
                <a:gd name="connsiteY4" fmla="*/ 565079 h 3822877"/>
                <a:gd name="connsiteX5" fmla="*/ 4633645 w 4828854"/>
                <a:gd name="connsiteY5" fmla="*/ 1109609 h 3822877"/>
                <a:gd name="connsiteX6" fmla="*/ 4572000 w 4828854"/>
                <a:gd name="connsiteY6" fmla="*/ 1304818 h 3822877"/>
                <a:gd name="connsiteX7" fmla="*/ 4448710 w 4828854"/>
                <a:gd name="connsiteY7" fmla="*/ 1613043 h 3822877"/>
                <a:gd name="connsiteX8" fmla="*/ 4623371 w 4828854"/>
                <a:gd name="connsiteY8" fmla="*/ 1839075 h 3822877"/>
                <a:gd name="connsiteX9" fmla="*/ 4633644 w 4828854"/>
                <a:gd name="connsiteY9" fmla="*/ 3760343 h 3822877"/>
                <a:gd name="connsiteX10" fmla="*/ 2270589 w 4828854"/>
                <a:gd name="connsiteY10" fmla="*/ 3821987 h 3822877"/>
                <a:gd name="connsiteX11" fmla="*/ 143838 w 4828854"/>
                <a:gd name="connsiteY11" fmla="*/ 3750069 h 3822877"/>
                <a:gd name="connsiteX12" fmla="*/ 164386 w 4828854"/>
                <a:gd name="connsiteY12" fmla="*/ 3174715 h 3822877"/>
                <a:gd name="connsiteX13" fmla="*/ 0 w 4828854"/>
                <a:gd name="connsiteY13" fmla="*/ 3030877 h 3822877"/>
                <a:gd name="connsiteX14" fmla="*/ 205483 w 4828854"/>
                <a:gd name="connsiteY14" fmla="*/ 2506895 h 3822877"/>
                <a:gd name="connsiteX15" fmla="*/ 380144 w 4828854"/>
                <a:gd name="connsiteY15" fmla="*/ 1448657 h 3822877"/>
                <a:gd name="connsiteX16" fmla="*/ 431515 w 4828854"/>
                <a:gd name="connsiteY16" fmla="*/ 893852 h 3822877"/>
                <a:gd name="connsiteX17" fmla="*/ 503434 w 4828854"/>
                <a:gd name="connsiteY17" fmla="*/ 626724 h 3822877"/>
                <a:gd name="connsiteX18" fmla="*/ 441788 w 4828854"/>
                <a:gd name="connsiteY18" fmla="*/ 0 h 3822877"/>
                <a:gd name="connsiteX0" fmla="*/ 472610 w 4828854"/>
                <a:gd name="connsiteY0" fmla="*/ 0 h 3761232"/>
                <a:gd name="connsiteX1" fmla="*/ 1058238 w 4828854"/>
                <a:gd name="connsiteY1" fmla="*/ 82194 h 3761232"/>
                <a:gd name="connsiteX2" fmla="*/ 3369924 w 4828854"/>
                <a:gd name="connsiteY2" fmla="*/ 174661 h 3761232"/>
                <a:gd name="connsiteX3" fmla="*/ 4541176 w 4828854"/>
                <a:gd name="connsiteY3" fmla="*/ 154112 h 3761232"/>
                <a:gd name="connsiteX4" fmla="*/ 4828854 w 4828854"/>
                <a:gd name="connsiteY4" fmla="*/ 503434 h 3761232"/>
                <a:gd name="connsiteX5" fmla="*/ 4633645 w 4828854"/>
                <a:gd name="connsiteY5" fmla="*/ 1047964 h 3761232"/>
                <a:gd name="connsiteX6" fmla="*/ 4572000 w 4828854"/>
                <a:gd name="connsiteY6" fmla="*/ 1243173 h 3761232"/>
                <a:gd name="connsiteX7" fmla="*/ 4448710 w 4828854"/>
                <a:gd name="connsiteY7" fmla="*/ 1551398 h 3761232"/>
                <a:gd name="connsiteX8" fmla="*/ 4623371 w 4828854"/>
                <a:gd name="connsiteY8" fmla="*/ 1777430 h 3761232"/>
                <a:gd name="connsiteX9" fmla="*/ 4633644 w 4828854"/>
                <a:gd name="connsiteY9" fmla="*/ 3698698 h 3761232"/>
                <a:gd name="connsiteX10" fmla="*/ 2270589 w 4828854"/>
                <a:gd name="connsiteY10" fmla="*/ 3760342 h 3761232"/>
                <a:gd name="connsiteX11" fmla="*/ 143838 w 4828854"/>
                <a:gd name="connsiteY11" fmla="*/ 3688424 h 3761232"/>
                <a:gd name="connsiteX12" fmla="*/ 164386 w 4828854"/>
                <a:gd name="connsiteY12" fmla="*/ 3113070 h 3761232"/>
                <a:gd name="connsiteX13" fmla="*/ 0 w 4828854"/>
                <a:gd name="connsiteY13" fmla="*/ 2969232 h 3761232"/>
                <a:gd name="connsiteX14" fmla="*/ 205483 w 4828854"/>
                <a:gd name="connsiteY14" fmla="*/ 2445250 h 3761232"/>
                <a:gd name="connsiteX15" fmla="*/ 380144 w 4828854"/>
                <a:gd name="connsiteY15" fmla="*/ 1387012 h 3761232"/>
                <a:gd name="connsiteX16" fmla="*/ 431515 w 4828854"/>
                <a:gd name="connsiteY16" fmla="*/ 832207 h 3761232"/>
                <a:gd name="connsiteX17" fmla="*/ 503434 w 4828854"/>
                <a:gd name="connsiteY17" fmla="*/ 565079 h 3761232"/>
                <a:gd name="connsiteX18" fmla="*/ 472610 w 4828854"/>
                <a:gd name="connsiteY18" fmla="*/ 0 h 3761232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945 h 3762177"/>
                <a:gd name="connsiteX1" fmla="*/ 1058238 w 4828854"/>
                <a:gd name="connsiteY1" fmla="*/ 83139 h 3762177"/>
                <a:gd name="connsiteX2" fmla="*/ 3369924 w 4828854"/>
                <a:gd name="connsiteY2" fmla="*/ 175606 h 3762177"/>
                <a:gd name="connsiteX3" fmla="*/ 4541176 w 4828854"/>
                <a:gd name="connsiteY3" fmla="*/ 155057 h 3762177"/>
                <a:gd name="connsiteX4" fmla="*/ 4828854 w 4828854"/>
                <a:gd name="connsiteY4" fmla="*/ 504379 h 3762177"/>
                <a:gd name="connsiteX5" fmla="*/ 4633645 w 4828854"/>
                <a:gd name="connsiteY5" fmla="*/ 1048909 h 3762177"/>
                <a:gd name="connsiteX6" fmla="*/ 4572000 w 4828854"/>
                <a:gd name="connsiteY6" fmla="*/ 1244118 h 3762177"/>
                <a:gd name="connsiteX7" fmla="*/ 4448710 w 4828854"/>
                <a:gd name="connsiteY7" fmla="*/ 1552343 h 3762177"/>
                <a:gd name="connsiteX8" fmla="*/ 4623371 w 4828854"/>
                <a:gd name="connsiteY8" fmla="*/ 1778375 h 3762177"/>
                <a:gd name="connsiteX9" fmla="*/ 4633644 w 4828854"/>
                <a:gd name="connsiteY9" fmla="*/ 3699643 h 3762177"/>
                <a:gd name="connsiteX10" fmla="*/ 2270589 w 4828854"/>
                <a:gd name="connsiteY10" fmla="*/ 3761287 h 3762177"/>
                <a:gd name="connsiteX11" fmla="*/ 143838 w 4828854"/>
                <a:gd name="connsiteY11" fmla="*/ 3689369 h 3762177"/>
                <a:gd name="connsiteX12" fmla="*/ 164386 w 4828854"/>
                <a:gd name="connsiteY12" fmla="*/ 3114015 h 3762177"/>
                <a:gd name="connsiteX13" fmla="*/ 0 w 4828854"/>
                <a:gd name="connsiteY13" fmla="*/ 2970177 h 3762177"/>
                <a:gd name="connsiteX14" fmla="*/ 205483 w 4828854"/>
                <a:gd name="connsiteY14" fmla="*/ 2446195 h 3762177"/>
                <a:gd name="connsiteX15" fmla="*/ 380144 w 4828854"/>
                <a:gd name="connsiteY15" fmla="*/ 1387957 h 3762177"/>
                <a:gd name="connsiteX16" fmla="*/ 431515 w 4828854"/>
                <a:gd name="connsiteY16" fmla="*/ 833152 h 3762177"/>
                <a:gd name="connsiteX17" fmla="*/ 503434 w 4828854"/>
                <a:gd name="connsiteY17" fmla="*/ 566024 h 3762177"/>
                <a:gd name="connsiteX18" fmla="*/ 472610 w 4828854"/>
                <a:gd name="connsiteY18" fmla="*/ 945 h 3762177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3369924 w 4828854"/>
                <a:gd name="connsiteY2" fmla="*/ 175795 h 3762366"/>
                <a:gd name="connsiteX3" fmla="*/ 4541176 w 4828854"/>
                <a:gd name="connsiteY3" fmla="*/ 155246 h 3762366"/>
                <a:gd name="connsiteX4" fmla="*/ 4828854 w 4828854"/>
                <a:gd name="connsiteY4" fmla="*/ 504568 h 3762366"/>
                <a:gd name="connsiteX5" fmla="*/ 4633645 w 4828854"/>
                <a:gd name="connsiteY5" fmla="*/ 1049098 h 3762366"/>
                <a:gd name="connsiteX6" fmla="*/ 4572000 w 4828854"/>
                <a:gd name="connsiteY6" fmla="*/ 1244307 h 3762366"/>
                <a:gd name="connsiteX7" fmla="*/ 4448710 w 4828854"/>
                <a:gd name="connsiteY7" fmla="*/ 1552532 h 3762366"/>
                <a:gd name="connsiteX8" fmla="*/ 4623371 w 4828854"/>
                <a:gd name="connsiteY8" fmla="*/ 1778564 h 3762366"/>
                <a:gd name="connsiteX9" fmla="*/ 4633644 w 4828854"/>
                <a:gd name="connsiteY9" fmla="*/ 3699832 h 3762366"/>
                <a:gd name="connsiteX10" fmla="*/ 2270589 w 4828854"/>
                <a:gd name="connsiteY10" fmla="*/ 3761476 h 3762366"/>
                <a:gd name="connsiteX11" fmla="*/ 143838 w 4828854"/>
                <a:gd name="connsiteY11" fmla="*/ 3689558 h 3762366"/>
                <a:gd name="connsiteX12" fmla="*/ 164386 w 4828854"/>
                <a:gd name="connsiteY12" fmla="*/ 3114204 h 3762366"/>
                <a:gd name="connsiteX13" fmla="*/ 0 w 4828854"/>
                <a:gd name="connsiteY13" fmla="*/ 2970366 h 3762366"/>
                <a:gd name="connsiteX14" fmla="*/ 205483 w 4828854"/>
                <a:gd name="connsiteY14" fmla="*/ 2446384 h 3762366"/>
                <a:gd name="connsiteX15" fmla="*/ 380144 w 4828854"/>
                <a:gd name="connsiteY15" fmla="*/ 1388146 h 3762366"/>
                <a:gd name="connsiteX16" fmla="*/ 431515 w 4828854"/>
                <a:gd name="connsiteY16" fmla="*/ 833341 h 3762366"/>
                <a:gd name="connsiteX17" fmla="*/ 503434 w 4828854"/>
                <a:gd name="connsiteY17" fmla="*/ 566213 h 3762366"/>
                <a:gd name="connsiteX18" fmla="*/ 472610 w 4828854"/>
                <a:gd name="connsiteY18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284270 w 4828854"/>
                <a:gd name="connsiteY2" fmla="*/ 504568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3369924 w 4828854"/>
                <a:gd name="connsiteY3" fmla="*/ 175795 h 3762366"/>
                <a:gd name="connsiteX4" fmla="*/ 4541176 w 4828854"/>
                <a:gd name="connsiteY4" fmla="*/ 155246 h 3762366"/>
                <a:gd name="connsiteX5" fmla="*/ 4828854 w 4828854"/>
                <a:gd name="connsiteY5" fmla="*/ 504568 h 3762366"/>
                <a:gd name="connsiteX6" fmla="*/ 4633645 w 4828854"/>
                <a:gd name="connsiteY6" fmla="*/ 1049098 h 3762366"/>
                <a:gd name="connsiteX7" fmla="*/ 4572000 w 4828854"/>
                <a:gd name="connsiteY7" fmla="*/ 1244307 h 3762366"/>
                <a:gd name="connsiteX8" fmla="*/ 4448710 w 4828854"/>
                <a:gd name="connsiteY8" fmla="*/ 1552532 h 3762366"/>
                <a:gd name="connsiteX9" fmla="*/ 4623371 w 4828854"/>
                <a:gd name="connsiteY9" fmla="*/ 1778564 h 3762366"/>
                <a:gd name="connsiteX10" fmla="*/ 4633644 w 4828854"/>
                <a:gd name="connsiteY10" fmla="*/ 3699832 h 3762366"/>
                <a:gd name="connsiteX11" fmla="*/ 2270589 w 4828854"/>
                <a:gd name="connsiteY11" fmla="*/ 3761476 h 3762366"/>
                <a:gd name="connsiteX12" fmla="*/ 143838 w 4828854"/>
                <a:gd name="connsiteY12" fmla="*/ 3689558 h 3762366"/>
                <a:gd name="connsiteX13" fmla="*/ 164386 w 4828854"/>
                <a:gd name="connsiteY13" fmla="*/ 3114204 h 3762366"/>
                <a:gd name="connsiteX14" fmla="*/ 0 w 4828854"/>
                <a:gd name="connsiteY14" fmla="*/ 2970366 h 3762366"/>
                <a:gd name="connsiteX15" fmla="*/ 205483 w 4828854"/>
                <a:gd name="connsiteY15" fmla="*/ 2446384 h 3762366"/>
                <a:gd name="connsiteX16" fmla="*/ 380144 w 4828854"/>
                <a:gd name="connsiteY16" fmla="*/ 1388146 h 3762366"/>
                <a:gd name="connsiteX17" fmla="*/ 431515 w 4828854"/>
                <a:gd name="connsiteY17" fmla="*/ 833341 h 3762366"/>
                <a:gd name="connsiteX18" fmla="*/ 503434 w 4828854"/>
                <a:gd name="connsiteY18" fmla="*/ 566213 h 3762366"/>
                <a:gd name="connsiteX19" fmla="*/ 472610 w 4828854"/>
                <a:gd name="connsiteY19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3369924 w 4828854"/>
                <a:gd name="connsiteY4" fmla="*/ 175795 h 3762366"/>
                <a:gd name="connsiteX5" fmla="*/ 4541176 w 4828854"/>
                <a:gd name="connsiteY5" fmla="*/ 155246 h 3762366"/>
                <a:gd name="connsiteX6" fmla="*/ 4828854 w 4828854"/>
                <a:gd name="connsiteY6" fmla="*/ 504568 h 3762366"/>
                <a:gd name="connsiteX7" fmla="*/ 4633645 w 4828854"/>
                <a:gd name="connsiteY7" fmla="*/ 1049098 h 3762366"/>
                <a:gd name="connsiteX8" fmla="*/ 4572000 w 4828854"/>
                <a:gd name="connsiteY8" fmla="*/ 1244307 h 3762366"/>
                <a:gd name="connsiteX9" fmla="*/ 4448710 w 4828854"/>
                <a:gd name="connsiteY9" fmla="*/ 1552532 h 3762366"/>
                <a:gd name="connsiteX10" fmla="*/ 4623371 w 4828854"/>
                <a:gd name="connsiteY10" fmla="*/ 1778564 h 3762366"/>
                <a:gd name="connsiteX11" fmla="*/ 4633644 w 4828854"/>
                <a:gd name="connsiteY11" fmla="*/ 3699832 h 3762366"/>
                <a:gd name="connsiteX12" fmla="*/ 2270589 w 4828854"/>
                <a:gd name="connsiteY12" fmla="*/ 3761476 h 3762366"/>
                <a:gd name="connsiteX13" fmla="*/ 143838 w 4828854"/>
                <a:gd name="connsiteY13" fmla="*/ 3689558 h 3762366"/>
                <a:gd name="connsiteX14" fmla="*/ 164386 w 4828854"/>
                <a:gd name="connsiteY14" fmla="*/ 3114204 h 3762366"/>
                <a:gd name="connsiteX15" fmla="*/ 0 w 4828854"/>
                <a:gd name="connsiteY15" fmla="*/ 2970366 h 3762366"/>
                <a:gd name="connsiteX16" fmla="*/ 205483 w 4828854"/>
                <a:gd name="connsiteY16" fmla="*/ 2446384 h 3762366"/>
                <a:gd name="connsiteX17" fmla="*/ 380144 w 4828854"/>
                <a:gd name="connsiteY17" fmla="*/ 1388146 h 3762366"/>
                <a:gd name="connsiteX18" fmla="*/ 431515 w 4828854"/>
                <a:gd name="connsiteY18" fmla="*/ 833341 h 3762366"/>
                <a:gd name="connsiteX19" fmla="*/ 503434 w 4828854"/>
                <a:gd name="connsiteY19" fmla="*/ 566213 h 3762366"/>
                <a:gd name="connsiteX20" fmla="*/ 472610 w 4828854"/>
                <a:gd name="connsiteY20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  <a:gd name="connsiteX0" fmla="*/ 472610 w 4828854"/>
                <a:gd name="connsiteY0" fmla="*/ 1134 h 3762366"/>
                <a:gd name="connsiteX1" fmla="*/ 1058238 w 4828854"/>
                <a:gd name="connsiteY1" fmla="*/ 83328 h 3762366"/>
                <a:gd name="connsiteX2" fmla="*/ 1325366 w 4828854"/>
                <a:gd name="connsiteY2" fmla="*/ 576487 h 3762366"/>
                <a:gd name="connsiteX3" fmla="*/ 1767155 w 4828854"/>
                <a:gd name="connsiteY3" fmla="*/ 473746 h 3762366"/>
                <a:gd name="connsiteX4" fmla="*/ 2424701 w 4828854"/>
                <a:gd name="connsiteY4" fmla="*/ 401827 h 3762366"/>
                <a:gd name="connsiteX5" fmla="*/ 3369924 w 4828854"/>
                <a:gd name="connsiteY5" fmla="*/ 175795 h 3762366"/>
                <a:gd name="connsiteX6" fmla="*/ 4541176 w 4828854"/>
                <a:gd name="connsiteY6" fmla="*/ 155246 h 3762366"/>
                <a:gd name="connsiteX7" fmla="*/ 4828854 w 4828854"/>
                <a:gd name="connsiteY7" fmla="*/ 504568 h 3762366"/>
                <a:gd name="connsiteX8" fmla="*/ 4633645 w 4828854"/>
                <a:gd name="connsiteY8" fmla="*/ 1049098 h 3762366"/>
                <a:gd name="connsiteX9" fmla="*/ 4572000 w 4828854"/>
                <a:gd name="connsiteY9" fmla="*/ 1244307 h 3762366"/>
                <a:gd name="connsiteX10" fmla="*/ 4448710 w 4828854"/>
                <a:gd name="connsiteY10" fmla="*/ 1552532 h 3762366"/>
                <a:gd name="connsiteX11" fmla="*/ 4623371 w 4828854"/>
                <a:gd name="connsiteY11" fmla="*/ 1778564 h 3762366"/>
                <a:gd name="connsiteX12" fmla="*/ 4633644 w 4828854"/>
                <a:gd name="connsiteY12" fmla="*/ 3699832 h 3762366"/>
                <a:gd name="connsiteX13" fmla="*/ 2270589 w 4828854"/>
                <a:gd name="connsiteY13" fmla="*/ 3761476 h 3762366"/>
                <a:gd name="connsiteX14" fmla="*/ 143838 w 4828854"/>
                <a:gd name="connsiteY14" fmla="*/ 3689558 h 3762366"/>
                <a:gd name="connsiteX15" fmla="*/ 164386 w 4828854"/>
                <a:gd name="connsiteY15" fmla="*/ 3114204 h 3762366"/>
                <a:gd name="connsiteX16" fmla="*/ 0 w 4828854"/>
                <a:gd name="connsiteY16" fmla="*/ 2970366 h 3762366"/>
                <a:gd name="connsiteX17" fmla="*/ 205483 w 4828854"/>
                <a:gd name="connsiteY17" fmla="*/ 2446384 h 3762366"/>
                <a:gd name="connsiteX18" fmla="*/ 380144 w 4828854"/>
                <a:gd name="connsiteY18" fmla="*/ 1388146 h 3762366"/>
                <a:gd name="connsiteX19" fmla="*/ 431515 w 4828854"/>
                <a:gd name="connsiteY19" fmla="*/ 833341 h 3762366"/>
                <a:gd name="connsiteX20" fmla="*/ 503434 w 4828854"/>
                <a:gd name="connsiteY20" fmla="*/ 566213 h 3762366"/>
                <a:gd name="connsiteX21" fmla="*/ 472610 w 4828854"/>
                <a:gd name="connsiteY21" fmla="*/ 1134 h 37623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8854" h="3762366">
                  <a:moveTo>
                    <a:pt x="472610" y="1134"/>
                  </a:moveTo>
                  <a:cubicBezTo>
                    <a:pt x="751723" y="-7427"/>
                    <a:pt x="847617" y="33670"/>
                    <a:pt x="1058238" y="83328"/>
                  </a:cubicBezTo>
                  <a:cubicBezTo>
                    <a:pt x="1253447" y="264838"/>
                    <a:pt x="1001730" y="530253"/>
                    <a:pt x="1325366" y="576487"/>
                  </a:cubicBezTo>
                  <a:cubicBezTo>
                    <a:pt x="1453793" y="644981"/>
                    <a:pt x="1652426" y="509706"/>
                    <a:pt x="1767155" y="473746"/>
                  </a:cubicBezTo>
                  <a:cubicBezTo>
                    <a:pt x="1964076" y="441211"/>
                    <a:pt x="2167847" y="636421"/>
                    <a:pt x="2424701" y="401827"/>
                  </a:cubicBezTo>
                  <a:cubicBezTo>
                    <a:pt x="2599362" y="578199"/>
                    <a:pt x="3030877" y="213467"/>
                    <a:pt x="3369924" y="175795"/>
                  </a:cubicBezTo>
                  <a:lnTo>
                    <a:pt x="4541176" y="155246"/>
                  </a:lnTo>
                  <a:cubicBezTo>
                    <a:pt x="4541176" y="305934"/>
                    <a:pt x="4828854" y="353880"/>
                    <a:pt x="4828854" y="504568"/>
                  </a:cubicBezTo>
                  <a:cubicBezTo>
                    <a:pt x="4815155" y="699777"/>
                    <a:pt x="4647344" y="853889"/>
                    <a:pt x="4633645" y="1049098"/>
                  </a:cubicBezTo>
                  <a:cubicBezTo>
                    <a:pt x="4599398" y="1184375"/>
                    <a:pt x="4572000" y="802518"/>
                    <a:pt x="4572000" y="1244307"/>
                  </a:cubicBezTo>
                  <a:cubicBezTo>
                    <a:pt x="4565151" y="1321363"/>
                    <a:pt x="4438436" y="1143278"/>
                    <a:pt x="4448710" y="1552532"/>
                  </a:cubicBezTo>
                  <a:cubicBezTo>
                    <a:pt x="4438436" y="1672397"/>
                    <a:pt x="4500082" y="1656986"/>
                    <a:pt x="4623371" y="1778564"/>
                  </a:cubicBezTo>
                  <a:cubicBezTo>
                    <a:pt x="4654193" y="2136447"/>
                    <a:pt x="4534327" y="2064529"/>
                    <a:pt x="4633644" y="3699832"/>
                  </a:cubicBezTo>
                  <a:cubicBezTo>
                    <a:pt x="3845959" y="3689558"/>
                    <a:pt x="3058274" y="3771750"/>
                    <a:pt x="2270589" y="3761476"/>
                  </a:cubicBezTo>
                  <a:lnTo>
                    <a:pt x="143838" y="3689558"/>
                  </a:lnTo>
                  <a:cubicBezTo>
                    <a:pt x="17123" y="3437841"/>
                    <a:pt x="75343" y="3280303"/>
                    <a:pt x="164386" y="3114204"/>
                  </a:cubicBezTo>
                  <a:cubicBezTo>
                    <a:pt x="6849" y="3071395"/>
                    <a:pt x="54795" y="3088519"/>
                    <a:pt x="0" y="2970366"/>
                  </a:cubicBezTo>
                  <a:cubicBezTo>
                    <a:pt x="23973" y="2795705"/>
                    <a:pt x="181510" y="2621045"/>
                    <a:pt x="205483" y="2446384"/>
                  </a:cubicBezTo>
                  <a:cubicBezTo>
                    <a:pt x="232881" y="2110761"/>
                    <a:pt x="352746" y="1723769"/>
                    <a:pt x="380144" y="1388146"/>
                  </a:cubicBezTo>
                  <a:cubicBezTo>
                    <a:pt x="386993" y="1162114"/>
                    <a:pt x="424666" y="1059373"/>
                    <a:pt x="431515" y="833341"/>
                  </a:cubicBezTo>
                  <a:cubicBezTo>
                    <a:pt x="431515" y="662105"/>
                    <a:pt x="503434" y="737449"/>
                    <a:pt x="503434" y="566213"/>
                  </a:cubicBezTo>
                  <a:cubicBezTo>
                    <a:pt x="493159" y="377853"/>
                    <a:pt x="421240" y="261413"/>
                    <a:pt x="472610" y="1134"/>
                  </a:cubicBezTo>
                  <a:close/>
                </a:path>
              </a:pathLst>
            </a:custGeom>
            <a:gradFill flip="none" rotWithShape="1">
              <a:gsLst>
                <a:gs pos="50000">
                  <a:schemeClr val="accent1">
                    <a:lumMod val="5000"/>
                    <a:lumOff val="95000"/>
                  </a:schemeClr>
                </a:gs>
                <a:gs pos="69000">
                  <a:srgbClr val="B327B2"/>
                </a:gs>
                <a:gs pos="85000">
                  <a:srgbClr val="7030A0">
                    <a:alpha val="66000"/>
                  </a:srgbClr>
                </a:gs>
                <a:gs pos="100000">
                  <a:srgbClr val="B327B2"/>
                </a:gs>
              </a:gsLst>
              <a:lin ang="10800000" scaled="0"/>
              <a:tileRect/>
            </a:gra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0E74D269-DC58-F74B-B843-FD4DD029CC3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570294" y="2356909"/>
              <a:ext cx="3051413" cy="2737311"/>
            </a:xfrm>
            <a:prstGeom prst="rect">
              <a:avLst/>
            </a:prstGeom>
          </p:spPr>
        </p:pic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2A626518-3EBD-4B46-9080-30C9ACC5BB06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0438269" y="57608"/>
            <a:ext cx="685800" cy="6924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A0C457-56A8-BF41-8A7B-4BC8B1E48AD3}"/>
              </a:ext>
            </a:extLst>
          </p:cNvPr>
          <p:cNvSpPr txBox="1"/>
          <p:nvPr userDrawn="1"/>
        </p:nvSpPr>
        <p:spPr>
          <a:xfrm>
            <a:off x="5600558" y="6411402"/>
            <a:ext cx="9144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3FBB0BD3-53FA-5A4B-BEC4-32599F23A1EC}" type="slidenum">
              <a:rPr lang="en-US" sz="1000" b="1" i="0" kern="1200" smtClean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‹#›</a:t>
            </a:fld>
            <a:endParaRPr lang="en-US" sz="1000" b="1" i="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Footer Placeholder 4">
            <a:extLst>
              <a:ext uri="{FF2B5EF4-FFF2-40B4-BE49-F238E27FC236}">
                <a16:creationId xmlns:a16="http://schemas.microsoft.com/office/drawing/2014/main" id="{62834B2D-5622-0847-ACAE-03D9B151AAB3}"/>
              </a:ext>
            </a:extLst>
          </p:cNvPr>
          <p:cNvSpPr txBox="1">
            <a:spLocks/>
          </p:cNvSpPr>
          <p:nvPr userDrawn="1"/>
        </p:nvSpPr>
        <p:spPr>
          <a:xfrm>
            <a:off x="7669714" y="639183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000" b="1" i="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/>
              <a:t>19 June 2020</a:t>
            </a:r>
          </a:p>
        </p:txBody>
      </p:sp>
    </p:spTree>
    <p:extLst>
      <p:ext uri="{BB962C8B-B14F-4D97-AF65-F5344CB8AC3E}">
        <p14:creationId xmlns:p14="http://schemas.microsoft.com/office/powerpoint/2010/main" val="3235475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youtu.be/e4gOPeHSRo8?t=5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18" Type="http://schemas.openxmlformats.org/officeDocument/2006/relationships/image" Target="../media/image3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png"/><Relationship Id="rId2" Type="http://schemas.openxmlformats.org/officeDocument/2006/relationships/image" Target="../media/image17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pn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mailto:mzabetakis@nesa.cap.gov" TargetMode="External"/><Relationship Id="rId2" Type="http://schemas.openxmlformats.org/officeDocument/2006/relationships/hyperlink" Target="http://www.girdwoodsquadron.com/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mailto:edward.bos@orwgcap.org" TargetMode="External"/><Relationship Id="rId4" Type="http://schemas.openxmlformats.org/officeDocument/2006/relationships/hyperlink" Target="mailto:frank.debros@gmail.com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96CDC-FF80-2F4A-89F9-57C405F8BB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Emergency Services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4F9BF4-838B-5F4B-8129-AC5E1146A9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19 June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6A3399-691A-B840-BFD4-8D81085C931C}"/>
              </a:ext>
            </a:extLst>
          </p:cNvPr>
          <p:cNvSpPr txBox="1"/>
          <p:nvPr/>
        </p:nvSpPr>
        <p:spPr>
          <a:xfrm>
            <a:off x="6758079" y="5709138"/>
            <a:ext cx="4935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FFC000"/>
                </a:solidFill>
              </a:rPr>
              <a:t>Presented as part of the Oregon Wing </a:t>
            </a:r>
          </a:p>
          <a:p>
            <a:pPr algn="r"/>
            <a:r>
              <a:rPr lang="en-US" dirty="0">
                <a:solidFill>
                  <a:srgbClr val="FFC000"/>
                </a:solidFill>
              </a:rPr>
              <a:t>Professional Development Workshop Series</a:t>
            </a:r>
          </a:p>
        </p:txBody>
      </p:sp>
    </p:spTree>
    <p:extLst>
      <p:ext uri="{BB962C8B-B14F-4D97-AF65-F5344CB8AC3E}">
        <p14:creationId xmlns:p14="http://schemas.microsoft.com/office/powerpoint/2010/main" val="34246949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FA12D-A16F-9F47-8EE5-4202D9BFAA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2099733"/>
            <a:ext cx="8825659" cy="2677648"/>
          </a:xfrm>
        </p:spPr>
        <p:txBody>
          <a:bodyPr/>
          <a:lstStyle/>
          <a:p>
            <a:r>
              <a:rPr lang="en-US" sz="4800" dirty="0"/>
              <a:t>PROCESS IMPROVEMENT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7EBB9E-F221-D04C-9F83-48C07485B1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900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6CED1E-5DD7-4849-B6E6-4EDBC4451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Improve?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0805C-39DD-D145-989F-8122093C441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Thoughts?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Makes the job easier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Accomplished the mission more effectively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Uses fewer resources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Operationalizes the Core Values</a:t>
            </a:r>
          </a:p>
          <a:p>
            <a:pPr lvl="1"/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1D463D9-4E56-F749-B0D6-9CE3F9DF0D4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Plan, Do, Check, Act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D792AA-2201-EA4D-9971-A1C57679A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8712" y="3304134"/>
            <a:ext cx="4110945" cy="2800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60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A956F-598C-D848-9BE1-71D1527FCD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AKA the Deming Cycle</a:t>
            </a:r>
          </a:p>
        </p:txBody>
      </p:sp>
      <p:pic>
        <p:nvPicPr>
          <p:cNvPr id="7" name="Content Placeholder 6">
            <a:hlinkClick r:id="rId2"/>
            <a:extLst>
              <a:ext uri="{FF2B5EF4-FFF2-40B4-BE49-F238E27FC236}">
                <a16:creationId xmlns:a16="http://schemas.microsoft.com/office/drawing/2014/main" id="{7CFB29F7-AF67-F64A-99F9-B7315E89DA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59289" y="2603500"/>
            <a:ext cx="6073422" cy="3416300"/>
          </a:xfr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B4217EAB-FF03-6545-B632-0D9808704948}"/>
              </a:ext>
            </a:extLst>
          </p:cNvPr>
          <p:cNvGrpSpPr/>
          <p:nvPr/>
        </p:nvGrpSpPr>
        <p:grpSpPr>
          <a:xfrm>
            <a:off x="5656460" y="3998552"/>
            <a:ext cx="879080" cy="626196"/>
            <a:chOff x="7103620" y="5495330"/>
            <a:chExt cx="879080" cy="626196"/>
          </a:xfrm>
        </p:grpSpPr>
        <p:sp>
          <p:nvSpPr>
            <p:cNvPr id="12" name="Rounded Rectangle 11">
              <a:hlinkClick r:id="rId2"/>
              <a:extLst>
                <a:ext uri="{FF2B5EF4-FFF2-40B4-BE49-F238E27FC236}">
                  <a16:creationId xmlns:a16="http://schemas.microsoft.com/office/drawing/2014/main" id="{BAE93720-5635-4146-A6B2-BE19F4A0B115}"/>
                </a:ext>
              </a:extLst>
            </p:cNvPr>
            <p:cNvSpPr/>
            <p:nvPr/>
          </p:nvSpPr>
          <p:spPr>
            <a:xfrm>
              <a:off x="7103620" y="5495330"/>
              <a:ext cx="879080" cy="626196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riangle 12">
              <a:hlinkClick r:id="rId2"/>
              <a:extLst>
                <a:ext uri="{FF2B5EF4-FFF2-40B4-BE49-F238E27FC236}">
                  <a16:creationId xmlns:a16="http://schemas.microsoft.com/office/drawing/2014/main" id="{54A3E551-F8CD-7149-BC32-CEF286E0793F}"/>
                </a:ext>
              </a:extLst>
            </p:cNvPr>
            <p:cNvSpPr/>
            <p:nvPr/>
          </p:nvSpPr>
          <p:spPr>
            <a:xfrm rot="5400000">
              <a:off x="7381795" y="5586825"/>
              <a:ext cx="322729" cy="443206"/>
            </a:xfrm>
            <a:prstGeom prst="triangl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2563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E169C-46A0-9F43-8612-8FC9FD1C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Plan, Do, Check, 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CBDC0-1781-234C-BD30-9206C45494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Plan</a:t>
            </a:r>
          </a:p>
          <a:p>
            <a:pPr lvl="1"/>
            <a:r>
              <a:rPr lang="en-US" dirty="0"/>
              <a:t>Annual Plan</a:t>
            </a:r>
          </a:p>
          <a:p>
            <a:pPr lvl="1"/>
            <a:r>
              <a:rPr lang="en-US" dirty="0"/>
              <a:t>SAREX Plan</a:t>
            </a:r>
          </a:p>
          <a:p>
            <a:pPr lvl="1"/>
            <a:r>
              <a:rPr lang="en-US" dirty="0"/>
              <a:t>Annual Awards Plan</a:t>
            </a:r>
          </a:p>
          <a:p>
            <a:r>
              <a:rPr lang="en-US" dirty="0"/>
              <a:t>Do</a:t>
            </a:r>
          </a:p>
          <a:p>
            <a:pPr lvl="1"/>
            <a:r>
              <a:rPr lang="en-US" dirty="0"/>
              <a:t>Execute that plan</a:t>
            </a:r>
          </a:p>
          <a:p>
            <a:pPr lvl="1"/>
            <a:r>
              <a:rPr lang="en-US" dirty="0"/>
              <a:t>Gather data as you go</a:t>
            </a:r>
          </a:p>
          <a:p>
            <a:pPr lvl="2"/>
            <a:r>
              <a:rPr lang="en-US" dirty="0"/>
              <a:t>Results</a:t>
            </a:r>
          </a:p>
          <a:p>
            <a:pPr lvl="2"/>
            <a:r>
              <a:rPr lang="en-US" dirty="0"/>
              <a:t>Problems/Opportunities</a:t>
            </a:r>
          </a:p>
          <a:p>
            <a:pPr lvl="2"/>
            <a:r>
              <a:rPr lang="en-US" dirty="0"/>
              <a:t>Anything Quantifiable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73D31A-99BA-9C49-9742-F8F16E7D2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8" y="2603500"/>
            <a:ext cx="5974466" cy="353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5751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E169C-46A0-9F43-8612-8FC9FD1C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Plan, Do, Check, 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CBDC0-1781-234C-BD30-9206C45494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Check</a:t>
            </a:r>
          </a:p>
          <a:p>
            <a:pPr lvl="1"/>
            <a:r>
              <a:rPr lang="en-US" dirty="0"/>
              <a:t>Evaluate those data - charts are helpful</a:t>
            </a:r>
          </a:p>
          <a:p>
            <a:pPr lvl="1"/>
            <a:r>
              <a:rPr lang="en-US" dirty="0"/>
              <a:t>Compare to desired results (Example: gap analysis/Appraisals)</a:t>
            </a:r>
          </a:p>
          <a:p>
            <a:pPr lvl="1"/>
            <a:r>
              <a:rPr lang="en-US" dirty="0"/>
              <a:t>Compare to previous cycles</a:t>
            </a:r>
          </a:p>
          <a:p>
            <a:r>
              <a:rPr lang="en-US" dirty="0"/>
              <a:t>Act (AKA “Adjust”</a:t>
            </a:r>
          </a:p>
          <a:p>
            <a:pPr lvl="1"/>
            <a:r>
              <a:rPr lang="en-US" dirty="0"/>
              <a:t>Records from the "do" and "check" identify “issues”</a:t>
            </a:r>
          </a:p>
          <a:p>
            <a:pPr lvl="1"/>
            <a:r>
              <a:rPr lang="en-US" dirty="0"/>
              <a:t>Issues may include:</a:t>
            </a:r>
          </a:p>
          <a:p>
            <a:pPr lvl="2"/>
            <a:r>
              <a:rPr lang="en-US" dirty="0"/>
              <a:t>Problems</a:t>
            </a:r>
          </a:p>
          <a:p>
            <a:pPr lvl="2"/>
            <a:r>
              <a:rPr lang="en-US" dirty="0"/>
              <a:t>Non-conformities,</a:t>
            </a:r>
          </a:p>
          <a:p>
            <a:pPr lvl="2"/>
            <a:r>
              <a:rPr lang="en-US" dirty="0"/>
              <a:t>Improvement opportunities</a:t>
            </a:r>
          </a:p>
          <a:p>
            <a:pPr lvl="2"/>
            <a:r>
              <a:rPr lang="en-US" dirty="0"/>
              <a:t>inefficiencies </a:t>
            </a:r>
          </a:p>
          <a:p>
            <a:pPr lvl="2"/>
            <a:r>
              <a:rPr lang="en-US" dirty="0"/>
              <a:t>Less-than-optimal outcomes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73D31A-99BA-9C49-9742-F8F16E7D2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8" y="2603500"/>
            <a:ext cx="5974466" cy="353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339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E169C-46A0-9F43-8612-8FC9FD1CE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Plan, Do, Check, 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CBDC0-1781-234C-BD30-9206C454946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Act (continued)</a:t>
            </a:r>
          </a:p>
          <a:p>
            <a:pPr lvl="1"/>
            <a:r>
              <a:rPr lang="en-US" dirty="0"/>
              <a:t>Root causes of such issues are investigated, found and eliminated by modifying the process</a:t>
            </a:r>
          </a:p>
          <a:p>
            <a:pPr lvl="1"/>
            <a:r>
              <a:rPr lang="en-US" dirty="0"/>
              <a:t>Risk is re-evaluated</a:t>
            </a:r>
          </a:p>
          <a:p>
            <a:r>
              <a:rPr lang="en-US" dirty="0"/>
              <a:t>At the end of the Act phase</a:t>
            </a:r>
          </a:p>
          <a:p>
            <a:pPr lvl="1"/>
            <a:r>
              <a:rPr lang="en-US" dirty="0"/>
              <a:t>The process has better instructions, standards or goals</a:t>
            </a:r>
          </a:p>
          <a:p>
            <a:pPr lvl="1"/>
            <a:r>
              <a:rPr lang="en-US" dirty="0"/>
              <a:t>Planning for the next cycle can proceed with a better base-line</a:t>
            </a:r>
          </a:p>
          <a:p>
            <a:pPr lvl="1"/>
            <a:r>
              <a:rPr lang="en-US" dirty="0"/>
              <a:t>Previous issues will be avoided</a:t>
            </a:r>
          </a:p>
          <a:p>
            <a:pPr lvl="1"/>
            <a:r>
              <a:rPr lang="en-US" dirty="0"/>
              <a:t>If not, then the action was not effective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73D31A-99BA-9C49-9742-F8F16E7D2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8" y="2603500"/>
            <a:ext cx="5974466" cy="353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821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B4D6C-E89E-9C4B-9C97-1395AFC54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PDCA Scenario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B2334-7A78-3F40-85D1-A9B2D44F664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Annual SARCOMP</a:t>
            </a:r>
          </a:p>
          <a:p>
            <a:endParaRPr lang="en-US" dirty="0"/>
          </a:p>
          <a:p>
            <a:r>
              <a:rPr lang="en-US" dirty="0"/>
              <a:t>Plan</a:t>
            </a:r>
          </a:p>
          <a:p>
            <a:pPr lvl="1"/>
            <a:r>
              <a:rPr lang="en-US" dirty="0"/>
              <a:t>Schedule</a:t>
            </a:r>
          </a:p>
          <a:p>
            <a:pPr lvl="1"/>
            <a:r>
              <a:rPr lang="en-US" dirty="0"/>
              <a:t>Budget</a:t>
            </a:r>
          </a:p>
          <a:p>
            <a:pPr lvl="1"/>
            <a:r>
              <a:rPr lang="en-US" dirty="0"/>
              <a:t>Staffing</a:t>
            </a:r>
          </a:p>
          <a:p>
            <a:pPr lvl="1"/>
            <a:r>
              <a:rPr lang="en-US" dirty="0"/>
              <a:t>Marketing</a:t>
            </a:r>
          </a:p>
          <a:p>
            <a:pPr lvl="1"/>
            <a:r>
              <a:rPr lang="en-US" dirty="0"/>
              <a:t>Administration</a:t>
            </a:r>
          </a:p>
          <a:p>
            <a:pPr lvl="1"/>
            <a:r>
              <a:rPr lang="en-US" dirty="0"/>
              <a:t>Execution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1E90E-EB65-9E41-A8E8-9163D862673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Do the plan &amp; track</a:t>
            </a:r>
          </a:p>
          <a:p>
            <a:pPr lvl="1"/>
            <a:r>
              <a:rPr lang="en-US" dirty="0"/>
              <a:t>Roses &amp; Thorns</a:t>
            </a:r>
          </a:p>
          <a:p>
            <a:pPr lvl="1"/>
            <a:r>
              <a:rPr lang="en-US" dirty="0"/>
              <a:t>Budget</a:t>
            </a:r>
          </a:p>
          <a:p>
            <a:pPr lvl="1"/>
            <a:r>
              <a:rPr lang="en-US" dirty="0"/>
              <a:t>Personnel</a:t>
            </a:r>
          </a:p>
          <a:p>
            <a:pPr lvl="1"/>
            <a:r>
              <a:rPr lang="en-US" dirty="0"/>
              <a:t>Feedback</a:t>
            </a:r>
          </a:p>
          <a:p>
            <a:endParaRPr lang="en-US" dirty="0"/>
          </a:p>
          <a:p>
            <a:r>
              <a:rPr lang="en-US" dirty="0"/>
              <a:t>Check</a:t>
            </a:r>
          </a:p>
          <a:p>
            <a:pPr lvl="1"/>
            <a:r>
              <a:rPr lang="en-US" dirty="0"/>
              <a:t>Formal or Informal?</a:t>
            </a:r>
          </a:p>
          <a:p>
            <a:pPr lvl="1"/>
            <a:endParaRPr lang="en-US" dirty="0"/>
          </a:p>
          <a:p>
            <a:r>
              <a:rPr lang="en-US" dirty="0"/>
              <a:t>Act</a:t>
            </a:r>
          </a:p>
          <a:p>
            <a:pPr lvl="1"/>
            <a:r>
              <a:rPr lang="en-US" dirty="0"/>
              <a:t>Set the new standard [IMPROVED!!]</a:t>
            </a:r>
          </a:p>
        </p:txBody>
      </p:sp>
    </p:spTree>
    <p:extLst>
      <p:ext uri="{BB962C8B-B14F-4D97-AF65-F5344CB8AC3E}">
        <p14:creationId xmlns:p14="http://schemas.microsoft.com/office/powerpoint/2010/main" val="1575994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8FA12D-A16F-9F47-8EE5-4202D9BFAA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2099733"/>
            <a:ext cx="9717953" cy="2677648"/>
          </a:xfrm>
        </p:spPr>
        <p:txBody>
          <a:bodyPr/>
          <a:lstStyle/>
          <a:p>
            <a:r>
              <a:rPr lang="en-US" sz="4800" dirty="0"/>
              <a:t>EMERGENCY SERVICES AWARDS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7EBB9E-F221-D04C-9F83-48C07485B1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652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E5E84-8ACD-5B41-A263-29E57B5C0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 Awards in General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5B8B96-090C-334D-AF80-BAC0655357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“…Of the Year”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0979D6-9F32-244F-B164-851193D2C426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>
            <a:normAutofit fontScale="925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Colonel Edwin W. Lewis, Jr. Incident Staff Member of the Year Award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Colonel Dion E. </a:t>
            </a:r>
            <a:r>
              <a:rPr lang="en-US" dirty="0" err="1"/>
              <a:t>DeCamp</a:t>
            </a:r>
            <a:r>
              <a:rPr lang="en-US" dirty="0"/>
              <a:t> Ground Team of the Year Award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Norm Edwards Counterdrug Officer of the Year Award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 David Kantor Operations Staff Officer of the Year Award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Lt Col T. Keith Riddle Aircrew Member of the Year Award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F6ABF-4047-914B-A750-04B4401CBB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Ribbons/Medals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11C81E6-3320-0E4D-90C8-BAC581849A86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Search “Find” Ribbon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Air Search and Rescue Ribbon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Counterdrug Ribbon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Disaster Relief Ribbon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Homeland Security Ribbon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Certificate for Lifesaving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1530627-2583-754D-AC42-08D358E560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253714" cy="576262"/>
          </a:xfrm>
        </p:spPr>
        <p:txBody>
          <a:bodyPr/>
          <a:lstStyle/>
          <a:p>
            <a:r>
              <a:rPr lang="en-US" dirty="0"/>
              <a:t>Qualification Insignia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409EC13-F065-1543-8F54-90D20747F99E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CAP Emergency Services Patch</a:t>
            </a:r>
          </a:p>
          <a:p>
            <a:r>
              <a:rPr lang="en-US" dirty="0"/>
              <a:t>ARCHER Patch</a:t>
            </a:r>
          </a:p>
          <a:p>
            <a:r>
              <a:rPr lang="en-US" dirty="0"/>
              <a:t>Critical Incident Stress Management (CISM) Patch</a:t>
            </a:r>
          </a:p>
          <a:p>
            <a:r>
              <a:rPr lang="en-US" dirty="0"/>
              <a:t>Cardiopulmonary Resuscitation (CPR) Patch</a:t>
            </a:r>
          </a:p>
          <a:p>
            <a:r>
              <a:rPr lang="en-US" dirty="0"/>
              <a:t>Incident Commander Badge</a:t>
            </a:r>
          </a:p>
          <a:p>
            <a:r>
              <a:rPr lang="en-US" dirty="0"/>
              <a:t>Observer Wings</a:t>
            </a:r>
          </a:p>
          <a:p>
            <a:r>
              <a:rPr lang="en-US" dirty="0"/>
              <a:t>Aircrew Wings</a:t>
            </a:r>
          </a:p>
          <a:p>
            <a:r>
              <a:rPr lang="en-US" dirty="0"/>
              <a:t>Ground Team Badge</a:t>
            </a:r>
          </a:p>
        </p:txBody>
      </p:sp>
    </p:spTree>
    <p:extLst>
      <p:ext uri="{BB962C8B-B14F-4D97-AF65-F5344CB8AC3E}">
        <p14:creationId xmlns:p14="http://schemas.microsoft.com/office/powerpoint/2010/main" val="38645239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B19B3-DB0F-6A4B-A2AA-145541F79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“…of the Year” Awards Criteria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F57972C9-2DCA-5446-897D-E49529F063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CAP Members significantly to the success of CAP’s emergency services and operational mission in the relevant category</a:t>
            </a:r>
          </a:p>
          <a:p>
            <a:r>
              <a:rPr lang="en-US" dirty="0"/>
              <a:t>The selection is based on the member’s life-time contributions to CAP, not just the member’s accomplishments during the year of nomination</a:t>
            </a:r>
          </a:p>
          <a:p>
            <a:r>
              <a:rPr lang="en-US" dirty="0"/>
              <a:t>Nominations should focus on recent participation and current benefits. </a:t>
            </a:r>
          </a:p>
          <a:p>
            <a:r>
              <a:rPr lang="en-US" dirty="0"/>
              <a:t>Nominations describing the nominee’s accomplishments and contributions will be submitted through channels in narrative form according to the timetable established </a:t>
            </a:r>
          </a:p>
          <a:p>
            <a:r>
              <a:rPr lang="en-US" dirty="0"/>
              <a:t>Be sure the nomination includes the following information: </a:t>
            </a:r>
          </a:p>
          <a:p>
            <a:pPr lvl="1"/>
            <a:r>
              <a:rPr lang="en-US" dirty="0"/>
              <a:t>qualifications and participation</a:t>
            </a:r>
          </a:p>
          <a:p>
            <a:pPr lvl="1"/>
            <a:r>
              <a:rPr lang="en-US" dirty="0"/>
              <a:t>impact on region/wing programs &amp; missions and</a:t>
            </a:r>
          </a:p>
          <a:p>
            <a:pPr lvl="1"/>
            <a:r>
              <a:rPr lang="en-US" dirty="0"/>
              <a:t>impact on national emergency services and operations programs and missions</a:t>
            </a:r>
          </a:p>
        </p:txBody>
      </p:sp>
    </p:spTree>
    <p:extLst>
      <p:ext uri="{BB962C8B-B14F-4D97-AF65-F5344CB8AC3E}">
        <p14:creationId xmlns:p14="http://schemas.microsoft.com/office/powerpoint/2010/main" val="135467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55AC3-79FA-A641-A9A7-7CD069C30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542308F-5C93-6747-97DB-63D89A8B0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12984" y="2603502"/>
            <a:ext cx="2857063" cy="576262"/>
          </a:xfrm>
        </p:spPr>
        <p:txBody>
          <a:bodyPr/>
          <a:lstStyle/>
          <a:p>
            <a:pPr algn="ctr"/>
            <a:r>
              <a:rPr lang="en-US" dirty="0"/>
              <a:t>Maj Frank </a:t>
            </a:r>
            <a:r>
              <a:rPr lang="en-US" dirty="0" err="1"/>
              <a:t>deBros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557BC5-184B-BC40-A569-3190E105BEC7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154953" y="5735610"/>
            <a:ext cx="3141879" cy="97441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CAP ES Curriculum Developer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Master Rated ESO</a:t>
            </a:r>
          </a:p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D787D62-6C52-8D42-B590-6A58CDC2E2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sz="2000" dirty="0"/>
              <a:t>Maj Michael </a:t>
            </a:r>
            <a:r>
              <a:rPr lang="en-US" sz="2000" dirty="0" err="1"/>
              <a:t>Zabetakis</a:t>
            </a:r>
            <a:endParaRPr lang="en-US" sz="2000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E7686C-1352-DA49-A398-2516D2BEF5AD}"/>
              </a:ext>
            </a:extLst>
          </p:cNvPr>
          <p:cNvSpPr>
            <a:spLocks noGrp="1"/>
          </p:cNvSpPr>
          <p:nvPr>
            <p:ph type="body" sz="half" idx="16"/>
          </p:nvPr>
        </p:nvSpPr>
        <p:spPr>
          <a:xfrm>
            <a:off x="4512721" y="5807527"/>
            <a:ext cx="3147009" cy="97441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NESA GSAR Deputy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Master Rated ESO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8554B26-BD95-BA4B-AAD6-66B1460385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888329" y="2603499"/>
            <a:ext cx="3145730" cy="576262"/>
          </a:xfrm>
        </p:spPr>
        <p:txBody>
          <a:bodyPr/>
          <a:lstStyle/>
          <a:p>
            <a:pPr algn="ctr"/>
            <a:r>
              <a:rPr lang="en-US" dirty="0"/>
              <a:t>Lt Col Edward Bos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2DA3A38-3CC8-DF4B-BDC9-E9C3944692CA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888329" y="5735608"/>
            <a:ext cx="3145536" cy="97441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ORWG/IG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Master Rated ESO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1FE66FF-9329-8745-9C32-B230C0402F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" r="28924" b="52811"/>
          <a:stretch/>
        </p:blipFill>
        <p:spPr>
          <a:xfrm>
            <a:off x="4851785" y="3250485"/>
            <a:ext cx="2468880" cy="246888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3A534CB-B5DF-CA40-B94D-28534C445D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353" t="22247" r="15121" b="30014"/>
          <a:stretch/>
        </p:blipFill>
        <p:spPr>
          <a:xfrm>
            <a:off x="8226657" y="3248483"/>
            <a:ext cx="2468880" cy="247088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A37CAFA-E153-734E-A6DF-4E284B7E94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7" t="1" r="63632" b="54861"/>
          <a:stretch/>
        </p:blipFill>
        <p:spPr>
          <a:xfrm>
            <a:off x="1507075" y="3250485"/>
            <a:ext cx="2468880" cy="246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86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B19B3-DB0F-6A4B-A2AA-145541F79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“…of the Year” Awards Timeline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2D07FAD6-47E1-5B48-B62D-03CCD0425F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54954" y="2603500"/>
            <a:ext cx="9878917" cy="34163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By 15 January. Unit commanders will submit nominations to the wing commander for consideration. </a:t>
            </a:r>
          </a:p>
          <a:p>
            <a:r>
              <a:rPr lang="en-US" dirty="0"/>
              <a:t>By 15 February. Wing commanders will screen nominations from unit commanders within their wings and forward the best nominee to the region commander for consideration.</a:t>
            </a:r>
          </a:p>
          <a:p>
            <a:r>
              <a:rPr lang="en-US" dirty="0"/>
              <a:t>By 15 March. Region commanders will select the best of the wing nominees and forward one nomination to National Headquarters for consideration.</a:t>
            </a:r>
          </a:p>
          <a:p>
            <a:r>
              <a:rPr lang="en-US" dirty="0"/>
              <a:t>By 15 April. The National Awards Review Board at National Headquarters will screen nominations submitted by the region commanders and make recommendations to the National Commander. </a:t>
            </a:r>
          </a:p>
          <a:p>
            <a:r>
              <a:rPr lang="en-US" dirty="0"/>
              <a:t>Final selection will be made by the National Commander.</a:t>
            </a:r>
          </a:p>
          <a:p>
            <a:r>
              <a:rPr lang="en-US" dirty="0"/>
              <a:t>Your wing may have a different timeline, to coincide with annual conferences</a:t>
            </a:r>
          </a:p>
          <a:p>
            <a:pPr lvl="1"/>
            <a:r>
              <a:rPr lang="en-US" dirty="0"/>
              <a:t>Talk to your Personnel Officer</a:t>
            </a:r>
          </a:p>
        </p:txBody>
      </p:sp>
    </p:spTree>
    <p:extLst>
      <p:ext uri="{BB962C8B-B14F-4D97-AF65-F5344CB8AC3E}">
        <p14:creationId xmlns:p14="http://schemas.microsoft.com/office/powerpoint/2010/main" val="2558054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B19B3-DB0F-6A4B-A2AA-145541F79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“…of the Year” Awards Package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C120406D-6A9B-0B46-9672-AB1E8F8CBD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No set form or package, as opposed to other awards </a:t>
            </a:r>
            <a:br>
              <a:rPr lang="en-US" dirty="0"/>
            </a:br>
            <a:r>
              <a:rPr lang="en-US" dirty="0"/>
              <a:t>(e.g., Cadet of the Year)</a:t>
            </a:r>
          </a:p>
          <a:p>
            <a:r>
              <a:rPr lang="en-US" dirty="0"/>
              <a:t>Consider Including:</a:t>
            </a:r>
          </a:p>
          <a:p>
            <a:pPr lvl="1"/>
            <a:r>
              <a:rPr lang="en-US" dirty="0"/>
              <a:t>One page memo, summarizing about why nominee deserves recognition</a:t>
            </a:r>
          </a:p>
          <a:p>
            <a:pPr lvl="1"/>
            <a:r>
              <a:rPr lang="en-US" dirty="0"/>
              <a:t>Memo of support from supervisor or higher-headquarters counterpart</a:t>
            </a:r>
          </a:p>
          <a:p>
            <a:pPr lvl="1"/>
            <a:r>
              <a:rPr lang="en-US" dirty="0"/>
              <a:t>Up to three additional pages of documentation that enhance the nomination package:</a:t>
            </a:r>
          </a:p>
          <a:p>
            <a:pPr lvl="2"/>
            <a:r>
              <a:rPr lang="en-US" dirty="0"/>
              <a:t>Relevant media coverage of nominee</a:t>
            </a:r>
          </a:p>
          <a:p>
            <a:pPr lvl="2"/>
            <a:r>
              <a:rPr lang="en-US" dirty="0"/>
              <a:t>Special recognition received by nominee or nominee’s unit for relevant performance</a:t>
            </a:r>
          </a:p>
          <a:p>
            <a:r>
              <a:rPr lang="en-US" dirty="0"/>
              <a:t>Best practice: Submit nomination using Word document format</a:t>
            </a:r>
          </a:p>
        </p:txBody>
      </p:sp>
    </p:spTree>
    <p:extLst>
      <p:ext uri="{BB962C8B-B14F-4D97-AF65-F5344CB8AC3E}">
        <p14:creationId xmlns:p14="http://schemas.microsoft.com/office/powerpoint/2010/main" val="2683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B19B3-DB0F-6A4B-A2AA-145541F79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Ribbons &amp; Medals Criteria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0DA7218-7DA9-B74A-83F1-B3003E3E41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71421321"/>
              </p:ext>
            </p:extLst>
          </p:nvPr>
        </p:nvGraphicFramePr>
        <p:xfrm>
          <a:off x="414937" y="2603500"/>
          <a:ext cx="11211004" cy="355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2589">
                  <a:extLst>
                    <a:ext uri="{9D8B030D-6E8A-4147-A177-3AD203B41FA5}">
                      <a16:colId xmlns:a16="http://schemas.microsoft.com/office/drawing/2014/main" val="3597960558"/>
                    </a:ext>
                  </a:extLst>
                </a:gridCol>
                <a:gridCol w="1890272">
                  <a:extLst>
                    <a:ext uri="{9D8B030D-6E8A-4147-A177-3AD203B41FA5}">
                      <a16:colId xmlns:a16="http://schemas.microsoft.com/office/drawing/2014/main" val="2258471295"/>
                    </a:ext>
                  </a:extLst>
                </a:gridCol>
                <a:gridCol w="2735516">
                  <a:extLst>
                    <a:ext uri="{9D8B030D-6E8A-4147-A177-3AD203B41FA5}">
                      <a16:colId xmlns:a16="http://schemas.microsoft.com/office/drawing/2014/main" val="1394442489"/>
                    </a:ext>
                  </a:extLst>
                </a:gridCol>
                <a:gridCol w="2289842">
                  <a:extLst>
                    <a:ext uri="{9D8B030D-6E8A-4147-A177-3AD203B41FA5}">
                      <a16:colId xmlns:a16="http://schemas.microsoft.com/office/drawing/2014/main" val="739360914"/>
                    </a:ext>
                  </a:extLst>
                </a:gridCol>
                <a:gridCol w="2412785">
                  <a:extLst>
                    <a:ext uri="{9D8B030D-6E8A-4147-A177-3AD203B41FA5}">
                      <a16:colId xmlns:a16="http://schemas.microsoft.com/office/drawing/2014/main" val="2482666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Initial Criteria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Clasp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Devices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Reference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9138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Air SAR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10 Sorties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+10 Sorties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Prop Device for Aircrew</a:t>
                      </a:r>
                    </a:p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CAPR 39-3, Para 21.c.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4465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Find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First Find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+1 Distress or +20 Non-Distress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Prop Device for Aircrew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CAPR 39-3, Para 21.d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4711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Counterdrug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10 Sorties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+10 Sorties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CAPR 39-3, Para 21.e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4354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Disaster Relief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 Missions &amp; 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2 Courses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CAPR 39-3, Para 21.f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6269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Disaster Relief 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with 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Presidentially Declared Disaster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+1 Presidentially 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Declared Disaster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CAPR 39-3, Para 21.g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9561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Homeland Security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 Actual Sorties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+10 Actual Sorties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CAPR 39-3, Para 21.c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1638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Certificate for Lifesaving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Save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+1 Save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Silver Star for non-blood/organ-transport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CAPR 39-3, Para 9.h.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29067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5978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B19B3-DB0F-6A4B-A2AA-145541F79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Ribbons &amp; Medals Process</a:t>
            </a:r>
          </a:p>
        </p:txBody>
      </p:sp>
      <p:graphicFrame>
        <p:nvGraphicFramePr>
          <p:cNvPr id="6" name="Content Placeholder 4">
            <a:extLst>
              <a:ext uri="{FF2B5EF4-FFF2-40B4-BE49-F238E27FC236}">
                <a16:creationId xmlns:a16="http://schemas.microsoft.com/office/drawing/2014/main" id="{5A113E79-0412-5E47-80DF-064FA58F11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9399383"/>
              </p:ext>
            </p:extLst>
          </p:nvPr>
        </p:nvGraphicFramePr>
        <p:xfrm>
          <a:off x="414937" y="2319192"/>
          <a:ext cx="11211004" cy="3997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2589">
                  <a:extLst>
                    <a:ext uri="{9D8B030D-6E8A-4147-A177-3AD203B41FA5}">
                      <a16:colId xmlns:a16="http://schemas.microsoft.com/office/drawing/2014/main" val="3597960558"/>
                    </a:ext>
                  </a:extLst>
                </a:gridCol>
                <a:gridCol w="1890272">
                  <a:extLst>
                    <a:ext uri="{9D8B030D-6E8A-4147-A177-3AD203B41FA5}">
                      <a16:colId xmlns:a16="http://schemas.microsoft.com/office/drawing/2014/main" val="2258471295"/>
                    </a:ext>
                  </a:extLst>
                </a:gridCol>
                <a:gridCol w="2735516">
                  <a:extLst>
                    <a:ext uri="{9D8B030D-6E8A-4147-A177-3AD203B41FA5}">
                      <a16:colId xmlns:a16="http://schemas.microsoft.com/office/drawing/2014/main" val="1394442489"/>
                    </a:ext>
                  </a:extLst>
                </a:gridCol>
                <a:gridCol w="2289842">
                  <a:extLst>
                    <a:ext uri="{9D8B030D-6E8A-4147-A177-3AD203B41FA5}">
                      <a16:colId xmlns:a16="http://schemas.microsoft.com/office/drawing/2014/main" val="739360914"/>
                    </a:ext>
                  </a:extLst>
                </a:gridCol>
                <a:gridCol w="2412785">
                  <a:extLst>
                    <a:ext uri="{9D8B030D-6E8A-4147-A177-3AD203B41FA5}">
                      <a16:colId xmlns:a16="http://schemas.microsoft.com/office/drawing/2014/main" val="24826660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Primary Document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Supporting Document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Approval Authority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Window for Award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19138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Air SAR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CAPF 2A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Participation Letter or 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Mission Documentation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Wing/CC or Designee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Within 2 Years of Act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544659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Find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CAPF 2A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Participation Letter &amp; 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Award of Find Credit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Wing/CC or Designee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Within 2 Years of Act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4711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Counterdrug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CAPF 2A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Participation Letter or 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Mission Documentation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Wing/CC or Designee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Within 2 Years of Act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04354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Disaster Relief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CAPF 2A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Participation Letter or 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Mission Documentation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Wing/CC or Designee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Within 2 Years of Act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62692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Disaster Relief 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with 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CAPF 2A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Participation Letter or 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Mission Documentation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Wing/CC or Designee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Within 2 Years of Act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295612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Homeland Security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CAPF 2A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Participation Letter or 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Mission Documentation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Wing/CC or Designee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Within 2 Years of Act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71638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Certificate for Lifesaving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CAPF 120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Justification with 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detailed narrative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Wing/CC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Within 2 Years of Act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490874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25184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835FE-7124-D743-B3A2-0690C6808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Aid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4F7982-7C1F-4049-A4BD-D9F99CD5E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21846" y="3405306"/>
            <a:ext cx="1188720" cy="3539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E33EDC-90BF-2F4A-A557-0D6C2D2223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1846" y="5121440"/>
            <a:ext cx="1188720" cy="3979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B01B453-AAB6-D448-B0D7-73FB36C86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1621" y="3060150"/>
            <a:ext cx="796763" cy="24664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40462B4-38C7-6346-BB41-D6B1ACBEA3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8579" y="3060150"/>
            <a:ext cx="820332" cy="24664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ED3A077-301B-BF46-B3A0-9109E2558C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1094" y="3060149"/>
            <a:ext cx="805034" cy="246642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D18D629-B458-2241-AC2E-4CEFDD1005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27754" y="3060149"/>
            <a:ext cx="901895" cy="2459221"/>
          </a:xfrm>
          <a:prstGeom prst="rect">
            <a:avLst/>
          </a:prstGeom>
        </p:spPr>
      </p:pic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BFEBBAD-3F33-6E40-8861-10F4BFD03A66}"/>
              </a:ext>
            </a:extLst>
          </p:cNvPr>
          <p:cNvSpPr txBox="1">
            <a:spLocks/>
          </p:cNvSpPr>
          <p:nvPr/>
        </p:nvSpPr>
        <p:spPr>
          <a:xfrm>
            <a:off x="687542" y="2372979"/>
            <a:ext cx="1442405" cy="5762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D53DD0"/>
                </a:solidFill>
              </a:rPr>
              <a:t>Air Search &amp; Rescue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CBBD65FA-A451-084B-B59B-6E72B4C84A57}"/>
              </a:ext>
            </a:extLst>
          </p:cNvPr>
          <p:cNvSpPr txBox="1">
            <a:spLocks/>
          </p:cNvSpPr>
          <p:nvPr/>
        </p:nvSpPr>
        <p:spPr>
          <a:xfrm>
            <a:off x="2503492" y="2372979"/>
            <a:ext cx="1442405" cy="5762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D53DD0"/>
                </a:solidFill>
              </a:rPr>
              <a:t>Search “Find”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EC708AE9-808B-4F4E-859E-EF451CA8ACFA}"/>
              </a:ext>
            </a:extLst>
          </p:cNvPr>
          <p:cNvSpPr txBox="1">
            <a:spLocks/>
          </p:cNvSpPr>
          <p:nvPr/>
        </p:nvSpPr>
        <p:spPr>
          <a:xfrm>
            <a:off x="4302408" y="2372979"/>
            <a:ext cx="1442405" cy="5762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D53DD0"/>
                </a:solidFill>
              </a:rPr>
              <a:t>Disaster</a:t>
            </a:r>
            <a:br>
              <a:rPr lang="en-US" dirty="0">
                <a:solidFill>
                  <a:srgbClr val="D53DD0"/>
                </a:solidFill>
              </a:rPr>
            </a:br>
            <a:r>
              <a:rPr lang="en-US" dirty="0">
                <a:solidFill>
                  <a:srgbClr val="D53DD0"/>
                </a:solidFill>
              </a:rPr>
              <a:t>Relief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0C6DFD0-8089-764F-9B4A-4867ED6F90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0010" y="3067357"/>
            <a:ext cx="805034" cy="2466429"/>
          </a:xfrm>
          <a:prstGeom prst="rect">
            <a:avLst/>
          </a:prstGeom>
        </p:spPr>
      </p:pic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77DE3EEC-CDCB-F94F-AD8D-9EEAA4B52EBF}"/>
              </a:ext>
            </a:extLst>
          </p:cNvPr>
          <p:cNvSpPr txBox="1">
            <a:spLocks/>
          </p:cNvSpPr>
          <p:nvPr/>
        </p:nvSpPr>
        <p:spPr>
          <a:xfrm>
            <a:off x="5908127" y="2379276"/>
            <a:ext cx="1828800" cy="5762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D53DD0"/>
                </a:solidFill>
              </a:rPr>
              <a:t>Disaster Relief w/ Valor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183F7BC1-E450-234F-B4B6-586FB3C113E6}"/>
              </a:ext>
            </a:extLst>
          </p:cNvPr>
          <p:cNvSpPr txBox="1">
            <a:spLocks/>
          </p:cNvSpPr>
          <p:nvPr/>
        </p:nvSpPr>
        <p:spPr>
          <a:xfrm>
            <a:off x="7764301" y="2398147"/>
            <a:ext cx="1828800" cy="5762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D53DD0"/>
                </a:solidFill>
              </a:rPr>
              <a:t>Certificate of Lifesaving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E5AE4AFF-3F8C-514F-98AC-83F0179E7A79}"/>
              </a:ext>
            </a:extLst>
          </p:cNvPr>
          <p:cNvSpPr txBox="1">
            <a:spLocks/>
          </p:cNvSpPr>
          <p:nvPr/>
        </p:nvSpPr>
        <p:spPr>
          <a:xfrm>
            <a:off x="9916367" y="2383709"/>
            <a:ext cx="1828800" cy="5762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D53DD0"/>
                </a:solidFill>
              </a:rPr>
              <a:t>Homeland</a:t>
            </a:r>
            <a:br>
              <a:rPr lang="en-US" dirty="0">
                <a:solidFill>
                  <a:srgbClr val="D53DD0"/>
                </a:solidFill>
              </a:rPr>
            </a:br>
            <a:r>
              <a:rPr lang="en-US" dirty="0">
                <a:solidFill>
                  <a:srgbClr val="D53DD0"/>
                </a:solidFill>
              </a:rPr>
              <a:t>Security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2A87B652-7C9F-474B-9344-33D73C2D86BA}"/>
              </a:ext>
            </a:extLst>
          </p:cNvPr>
          <p:cNvSpPr txBox="1">
            <a:spLocks/>
          </p:cNvSpPr>
          <p:nvPr/>
        </p:nvSpPr>
        <p:spPr>
          <a:xfrm>
            <a:off x="9613863" y="4204565"/>
            <a:ext cx="2433808" cy="5762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D53DD0"/>
                </a:solidFill>
              </a:rPr>
              <a:t>Counterdrug</a:t>
            </a:r>
            <a:br>
              <a:rPr lang="en-US" dirty="0">
                <a:solidFill>
                  <a:srgbClr val="D53DD0"/>
                </a:solidFill>
              </a:rPr>
            </a:br>
            <a:r>
              <a:rPr lang="en-US" dirty="0">
                <a:solidFill>
                  <a:srgbClr val="D53DD0"/>
                </a:solidFill>
              </a:rPr>
              <a:t>(Special Air Mission)</a:t>
            </a:r>
          </a:p>
        </p:txBody>
      </p:sp>
    </p:spTree>
    <p:extLst>
      <p:ext uri="{BB962C8B-B14F-4D97-AF65-F5344CB8AC3E}">
        <p14:creationId xmlns:p14="http://schemas.microsoft.com/office/powerpoint/2010/main" val="15381130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B89AB-1CDC-6E47-957F-89D81966D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Also Consider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810EDE-4AAF-904F-99B7-0A28C085629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Silver Award of Valor</a:t>
            </a:r>
          </a:p>
          <a:p>
            <a:r>
              <a:rPr lang="en-US" dirty="0"/>
              <a:t>Bronze Award of Valor</a:t>
            </a:r>
          </a:p>
          <a:p>
            <a:r>
              <a:rPr lang="en-US" dirty="0"/>
              <a:t>Distinguished Service Award</a:t>
            </a:r>
          </a:p>
          <a:p>
            <a:r>
              <a:rPr lang="en-US" dirty="0"/>
              <a:t>Exceptional Service Award</a:t>
            </a:r>
          </a:p>
          <a:p>
            <a:r>
              <a:rPr lang="en-US" dirty="0"/>
              <a:t>Meritorious Service Award</a:t>
            </a:r>
          </a:p>
          <a:p>
            <a:r>
              <a:rPr lang="en-US" dirty="0"/>
              <a:t>Commander’s Commendation</a:t>
            </a:r>
          </a:p>
          <a:p>
            <a:r>
              <a:rPr lang="en-US" dirty="0"/>
              <a:t>Achievement Award</a:t>
            </a:r>
          </a:p>
          <a:p>
            <a:r>
              <a:rPr lang="en-US" dirty="0"/>
              <a:t>Certificate of Appreciation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193F41-95D6-F84B-A55F-C369C5C68F4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Anyone can nominate</a:t>
            </a:r>
          </a:p>
          <a:p>
            <a:endParaRPr lang="en-US" dirty="0"/>
          </a:p>
          <a:p>
            <a:r>
              <a:rPr lang="en-US" dirty="0"/>
              <a:t>Recognition vital for retention</a:t>
            </a:r>
          </a:p>
          <a:p>
            <a:endParaRPr lang="en-US" dirty="0"/>
          </a:p>
          <a:p>
            <a:r>
              <a:rPr lang="en-US" dirty="0"/>
              <a:t>Awards = Part of the Payoff</a:t>
            </a:r>
          </a:p>
        </p:txBody>
      </p:sp>
    </p:spTree>
    <p:extLst>
      <p:ext uri="{BB962C8B-B14F-4D97-AF65-F5344CB8AC3E}">
        <p14:creationId xmlns:p14="http://schemas.microsoft.com/office/powerpoint/2010/main" val="21724618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B19B3-DB0F-6A4B-A2AA-145541F79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Qualification Insignia Criteria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E81C16C-7E09-A842-A259-FA2A1095968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22513" y="2326875"/>
          <a:ext cx="11088062" cy="385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8569">
                  <a:extLst>
                    <a:ext uri="{9D8B030D-6E8A-4147-A177-3AD203B41FA5}">
                      <a16:colId xmlns:a16="http://schemas.microsoft.com/office/drawing/2014/main" val="3943182711"/>
                    </a:ext>
                  </a:extLst>
                </a:gridCol>
                <a:gridCol w="2904565">
                  <a:extLst>
                    <a:ext uri="{9D8B030D-6E8A-4147-A177-3AD203B41FA5}">
                      <a16:colId xmlns:a16="http://schemas.microsoft.com/office/drawing/2014/main" val="457173891"/>
                    </a:ext>
                  </a:extLst>
                </a:gridCol>
                <a:gridCol w="2652913">
                  <a:extLst>
                    <a:ext uri="{9D8B030D-6E8A-4147-A177-3AD203B41FA5}">
                      <a16:colId xmlns:a16="http://schemas.microsoft.com/office/drawing/2014/main" val="984707310"/>
                    </a:ext>
                  </a:extLst>
                </a:gridCol>
                <a:gridCol w="2772015">
                  <a:extLst>
                    <a:ext uri="{9D8B030D-6E8A-4147-A177-3AD203B41FA5}">
                      <a16:colId xmlns:a16="http://schemas.microsoft.com/office/drawing/2014/main" val="11523983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Basic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Senior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Master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04673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Observer Wings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MO SQTR 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3+ </a:t>
                      </a:r>
                      <a:r>
                        <a:rPr lang="en-US" sz="1400" dirty="0" err="1"/>
                        <a:t>yrs</a:t>
                      </a:r>
                      <a:r>
                        <a:rPr lang="en-US" sz="1400" dirty="0"/>
                        <a:t> &amp; 100+ Obs. </a:t>
                      </a:r>
                      <a:r>
                        <a:rPr lang="en-US" sz="1400" dirty="0" err="1"/>
                        <a:t>hrs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+ 2 </a:t>
                      </a:r>
                      <a:r>
                        <a:rPr lang="en-US" sz="1400" dirty="0" err="1"/>
                        <a:t>yrs</a:t>
                      </a:r>
                      <a:r>
                        <a:rPr lang="en-US" sz="1400" dirty="0"/>
                        <a:t>, +20 sorties (Sr), &amp; 200+ </a:t>
                      </a:r>
                      <a:r>
                        <a:rPr lang="en-US" sz="1400" dirty="0" err="1"/>
                        <a:t>hrs</a:t>
                      </a:r>
                      <a:r>
                        <a:rPr lang="en-US" sz="1400" dirty="0"/>
                        <a:t>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9103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Aircrew Wings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MS/AP/ADIS/HRO/</a:t>
                      </a:r>
                      <a:r>
                        <a:rPr lang="en-US" sz="1400" dirty="0" err="1"/>
                        <a:t>etc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SQTR 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Qual. above MS, 3+ </a:t>
                      </a:r>
                      <a:r>
                        <a:rPr lang="en-US" sz="1400" dirty="0" err="1"/>
                        <a:t>yrs</a:t>
                      </a:r>
                      <a:r>
                        <a:rPr lang="en-US" sz="1400" dirty="0"/>
                        <a:t> &amp; 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100+ Aircrew </a:t>
                      </a:r>
                      <a:r>
                        <a:rPr lang="en-US" sz="1400" dirty="0" err="1"/>
                        <a:t>hrs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5+ MS </a:t>
                      </a:r>
                      <a:r>
                        <a:rPr lang="en-US" sz="1400" dirty="0" err="1"/>
                        <a:t>yrs</a:t>
                      </a:r>
                      <a:r>
                        <a:rPr lang="en-US" sz="1400" dirty="0"/>
                        <a:t>, 200+ </a:t>
                      </a:r>
                      <a:r>
                        <a:rPr lang="en-US" sz="1400" dirty="0" err="1"/>
                        <a:t>hrs</a:t>
                      </a:r>
                      <a:r>
                        <a:rPr lang="en-US" sz="1400" dirty="0"/>
                        <a:t>, &amp; 20+ actual sorties above scanner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6025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ES Qualification Badge (Seniors)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Technician Rating Awarded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Senior Rating Awarded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Master Rating Awarded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0266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EQ Qualification Badge (Cadets)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Technician Checklist 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N/A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N/A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15568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Ground Team Badge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GTM3 SQTR 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GTL or GTM1 SQTR 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GBD SQTR Complete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81915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Incident Commander Badge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IC3 SQTR 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IC2 SQTR Complete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IC1 SQTR Complete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810779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ES Patch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GES SQTR Complete </a:t>
                      </a:r>
                      <a:br>
                        <a:rPr lang="en-US" sz="1400" dirty="0"/>
                      </a:br>
                      <a:r>
                        <a:rPr lang="en-US" sz="1400" dirty="0"/>
                        <a:t>+ 1 additional qual. 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Can be MSA, MS, UDF, GTM3, MRO, FLM, TMP, CERT, etc.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0576724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B1AAE28D-A498-4646-AD6D-198F96C46C5B}"/>
              </a:ext>
            </a:extLst>
          </p:cNvPr>
          <p:cNvSpPr/>
          <p:nvPr/>
        </p:nvSpPr>
        <p:spPr>
          <a:xfrm rot="21040299">
            <a:off x="1074628" y="2842086"/>
            <a:ext cx="10110353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4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Help Members Keep a Logbook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203A83-9C7A-FB45-9064-243D3AFA3C4A}"/>
              </a:ext>
            </a:extLst>
          </p:cNvPr>
          <p:cNvSpPr/>
          <p:nvPr/>
        </p:nvSpPr>
        <p:spPr>
          <a:xfrm rot="21040299">
            <a:off x="2068109" y="4141415"/>
            <a:ext cx="8123389" cy="175432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Prepare and Handoff </a:t>
            </a:r>
            <a:b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Participation Letters</a:t>
            </a:r>
            <a:endParaRPr lang="en-US" sz="320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71770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B19B3-DB0F-6A4B-A2AA-145541F794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Qualification Insignia Timeline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46BB7C-C9DD-DF46-ADBE-91DFC730C2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As soon as someone is qualified</a:t>
            </a:r>
          </a:p>
          <a:p>
            <a:endParaRPr lang="en-US" dirty="0"/>
          </a:p>
          <a:p>
            <a:r>
              <a:rPr lang="en-US" dirty="0" err="1"/>
              <a:t>eServices</a:t>
            </a:r>
            <a:r>
              <a:rPr lang="en-US" dirty="0"/>
              <a:t>   &gt;   </a:t>
            </a:r>
            <a:r>
              <a:rPr lang="en-US" dirty="0" err="1"/>
              <a:t>OpsQuals</a:t>
            </a:r>
            <a:r>
              <a:rPr lang="en-US" dirty="0"/>
              <a:t>   &gt;   Ratings, Awards &amp; Badges</a:t>
            </a:r>
          </a:p>
          <a:p>
            <a:endParaRPr lang="en-US" dirty="0"/>
          </a:p>
          <a:p>
            <a:r>
              <a:rPr lang="en-US" dirty="0"/>
              <a:t>Ways to accomplish:</a:t>
            </a:r>
          </a:p>
          <a:p>
            <a:pPr lvl="1"/>
            <a:r>
              <a:rPr lang="en-US" dirty="0"/>
              <a:t>Member inputs, command approves</a:t>
            </a:r>
          </a:p>
          <a:p>
            <a:pPr lvl="1"/>
            <a:r>
              <a:rPr lang="en-US" dirty="0"/>
              <a:t>You input, command approves</a:t>
            </a:r>
          </a:p>
          <a:p>
            <a:pPr lvl="1"/>
            <a:r>
              <a:rPr lang="en-US" dirty="0"/>
              <a:t>You notify personnel, personnel inputs &amp; command approves</a:t>
            </a:r>
          </a:p>
          <a:p>
            <a:pPr lvl="1"/>
            <a:r>
              <a:rPr lang="en-US" dirty="0"/>
              <a:t>You notify command, command inputs &amp; approves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E335D3-F182-7A4D-94C4-F0C66032AD68}"/>
              </a:ext>
            </a:extLst>
          </p:cNvPr>
          <p:cNvSpPr txBox="1"/>
          <p:nvPr/>
        </p:nvSpPr>
        <p:spPr>
          <a:xfrm>
            <a:off x="5179038" y="4764101"/>
            <a:ext cx="33271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/>
                </a:solidFill>
              </a:rPr>
              <a:t>← Best Staff Work!</a:t>
            </a:r>
          </a:p>
        </p:txBody>
      </p:sp>
    </p:spTree>
    <p:extLst>
      <p:ext uri="{BB962C8B-B14F-4D97-AF65-F5344CB8AC3E}">
        <p14:creationId xmlns:p14="http://schemas.microsoft.com/office/powerpoint/2010/main" val="180606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835FE-7124-D743-B3A2-0690C6808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 Aid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8BFEBBAD-3F33-6E40-8861-10F4BFD03A66}"/>
              </a:ext>
            </a:extLst>
          </p:cNvPr>
          <p:cNvSpPr txBox="1">
            <a:spLocks/>
          </p:cNvSpPr>
          <p:nvPr/>
        </p:nvSpPr>
        <p:spPr>
          <a:xfrm>
            <a:off x="533673" y="2372979"/>
            <a:ext cx="1442405" cy="5762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D53DD0"/>
                </a:solidFill>
              </a:rPr>
              <a:t>Observer</a:t>
            </a:r>
            <a:br>
              <a:rPr lang="en-US" dirty="0">
                <a:solidFill>
                  <a:srgbClr val="D53DD0"/>
                </a:solidFill>
              </a:rPr>
            </a:br>
            <a:r>
              <a:rPr lang="en-US" dirty="0">
                <a:solidFill>
                  <a:srgbClr val="D53DD0"/>
                </a:solidFill>
              </a:rPr>
              <a:t>Wings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CBBD65FA-A451-084B-B59B-6E72B4C84A57}"/>
              </a:ext>
            </a:extLst>
          </p:cNvPr>
          <p:cNvSpPr txBox="1">
            <a:spLocks/>
          </p:cNvSpPr>
          <p:nvPr/>
        </p:nvSpPr>
        <p:spPr>
          <a:xfrm>
            <a:off x="2509517" y="2381005"/>
            <a:ext cx="1442405" cy="5762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D53DD0"/>
                </a:solidFill>
              </a:rPr>
              <a:t>Aircrew</a:t>
            </a:r>
            <a:br>
              <a:rPr lang="en-US" dirty="0">
                <a:solidFill>
                  <a:srgbClr val="D53DD0"/>
                </a:solidFill>
              </a:rPr>
            </a:br>
            <a:r>
              <a:rPr lang="en-US" dirty="0">
                <a:solidFill>
                  <a:srgbClr val="D53DD0"/>
                </a:solidFill>
              </a:rPr>
              <a:t>Wings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EC708AE9-808B-4F4E-859E-EF451CA8ACFA}"/>
              </a:ext>
            </a:extLst>
          </p:cNvPr>
          <p:cNvSpPr txBox="1">
            <a:spLocks/>
          </p:cNvSpPr>
          <p:nvPr/>
        </p:nvSpPr>
        <p:spPr>
          <a:xfrm>
            <a:off x="4023931" y="2382322"/>
            <a:ext cx="1924420" cy="5762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D53DD0"/>
                </a:solidFill>
              </a:rPr>
              <a:t>ES Qualification</a:t>
            </a:r>
            <a:br>
              <a:rPr lang="en-US" dirty="0">
                <a:solidFill>
                  <a:srgbClr val="D53DD0"/>
                </a:solidFill>
              </a:rPr>
            </a:br>
            <a:r>
              <a:rPr lang="en-US" dirty="0">
                <a:solidFill>
                  <a:srgbClr val="D53DD0"/>
                </a:solidFill>
              </a:rPr>
              <a:t>Badge</a:t>
            </a:r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77DE3EEC-CDCB-F94F-AD8D-9EEAA4B52EBF}"/>
              </a:ext>
            </a:extLst>
          </p:cNvPr>
          <p:cNvSpPr txBox="1">
            <a:spLocks/>
          </p:cNvSpPr>
          <p:nvPr/>
        </p:nvSpPr>
        <p:spPr>
          <a:xfrm>
            <a:off x="5908127" y="2379276"/>
            <a:ext cx="1828800" cy="5762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D53DD0"/>
                </a:solidFill>
              </a:rPr>
              <a:t>Ground Team Badge</a:t>
            </a:r>
          </a:p>
        </p:txBody>
      </p:sp>
      <p:sp>
        <p:nvSpPr>
          <p:cNvPr id="24" name="Text Placeholder 4">
            <a:extLst>
              <a:ext uri="{FF2B5EF4-FFF2-40B4-BE49-F238E27FC236}">
                <a16:creationId xmlns:a16="http://schemas.microsoft.com/office/drawing/2014/main" id="{183F7BC1-E450-234F-B4B6-586FB3C113E6}"/>
              </a:ext>
            </a:extLst>
          </p:cNvPr>
          <p:cNvSpPr txBox="1">
            <a:spLocks/>
          </p:cNvSpPr>
          <p:nvPr/>
        </p:nvSpPr>
        <p:spPr>
          <a:xfrm>
            <a:off x="7764301" y="2398147"/>
            <a:ext cx="1828800" cy="5762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D53DD0"/>
                </a:solidFill>
              </a:rPr>
              <a:t>Incident Commander Badge</a:t>
            </a:r>
          </a:p>
        </p:txBody>
      </p:sp>
      <p:sp>
        <p:nvSpPr>
          <p:cNvPr id="25" name="Text Placeholder 4">
            <a:extLst>
              <a:ext uri="{FF2B5EF4-FFF2-40B4-BE49-F238E27FC236}">
                <a16:creationId xmlns:a16="http://schemas.microsoft.com/office/drawing/2014/main" id="{E5AE4AFF-3F8C-514F-98AC-83F0179E7A79}"/>
              </a:ext>
            </a:extLst>
          </p:cNvPr>
          <p:cNvSpPr txBox="1">
            <a:spLocks/>
          </p:cNvSpPr>
          <p:nvPr/>
        </p:nvSpPr>
        <p:spPr>
          <a:xfrm>
            <a:off x="10146712" y="2388619"/>
            <a:ext cx="1828800" cy="576262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rgbClr val="D53DD0"/>
                </a:solidFill>
              </a:rPr>
              <a:t>Emergency Services Patch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3F0D14F-E6AA-FF4B-A185-79FAEF9EBC28}"/>
              </a:ext>
            </a:extLst>
          </p:cNvPr>
          <p:cNvGrpSpPr/>
          <p:nvPr/>
        </p:nvGrpSpPr>
        <p:grpSpPr>
          <a:xfrm>
            <a:off x="2232212" y="3389223"/>
            <a:ext cx="2063621" cy="2698702"/>
            <a:chOff x="2567239" y="3413132"/>
            <a:chExt cx="2063621" cy="269870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1E5BB3B-2B0F-964C-8EC2-CC3678DB6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36333" y="3413132"/>
              <a:ext cx="1858828" cy="554457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62474AB-AB6E-164F-B2D1-70AB781F32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615878" y="4260698"/>
              <a:ext cx="1966341" cy="69400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AEE672A-CB66-CE44-A54C-9309DC928FB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67239" y="5386657"/>
              <a:ext cx="2063621" cy="725177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7661FF5-7B05-C84E-9E8A-16A10BB7FCFC}"/>
              </a:ext>
            </a:extLst>
          </p:cNvPr>
          <p:cNvGrpSpPr/>
          <p:nvPr/>
        </p:nvGrpSpPr>
        <p:grpSpPr>
          <a:xfrm>
            <a:off x="106131" y="3343849"/>
            <a:ext cx="2178101" cy="2809905"/>
            <a:chOff x="3225151" y="3426041"/>
            <a:chExt cx="2178101" cy="280990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D867730-DA5E-6648-A4C8-E9B2E300B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338168" y="3426041"/>
              <a:ext cx="1982431" cy="591326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21B5E9F-5DCF-B346-9D8A-D4E2E1948F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56978" y="4216252"/>
              <a:ext cx="2114077" cy="841930"/>
            </a:xfrm>
            <a:prstGeom prst="rect">
              <a:avLst/>
            </a:prstGeom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7B0228E-B4E7-E94A-B3A7-2CCEAD3CDCE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25151" y="5316618"/>
              <a:ext cx="2178101" cy="919328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A3D1E1D-94D8-0C44-B1BE-00C59814381C}"/>
              </a:ext>
            </a:extLst>
          </p:cNvPr>
          <p:cNvGrpSpPr>
            <a:grpSpLocks noChangeAspect="1"/>
          </p:cNvGrpSpPr>
          <p:nvPr/>
        </p:nvGrpSpPr>
        <p:grpSpPr>
          <a:xfrm>
            <a:off x="4560578" y="3343849"/>
            <a:ext cx="914400" cy="2937378"/>
            <a:chOff x="2179567" y="3032088"/>
            <a:chExt cx="1082384" cy="3477002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CAF7B7C-F74C-894F-8980-3092CB9A6D5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22619" y="3032088"/>
              <a:ext cx="964264" cy="917177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72FCBF50-613E-2A4A-8463-197E8B13891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179567" y="3955679"/>
              <a:ext cx="1082384" cy="1304042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18833B73-F160-1E4F-B7EB-91164F299C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222618" y="5290205"/>
              <a:ext cx="996282" cy="1218885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6D2F95D-2BD9-0B4A-8DE1-1AC3D4D36B15}"/>
              </a:ext>
            </a:extLst>
          </p:cNvPr>
          <p:cNvGrpSpPr>
            <a:grpSpLocks noChangeAspect="1"/>
          </p:cNvGrpSpPr>
          <p:nvPr/>
        </p:nvGrpSpPr>
        <p:grpSpPr>
          <a:xfrm>
            <a:off x="6371132" y="3259267"/>
            <a:ext cx="1009988" cy="2893331"/>
            <a:chOff x="1510477" y="3147536"/>
            <a:chExt cx="1280118" cy="3667175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2A7C559-A1B9-0A41-A599-EAAD896A2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58804" y="4181817"/>
              <a:ext cx="1188720" cy="1140460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E9FD27D8-307F-8148-9E83-A2DC3319A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15735" y="5550985"/>
              <a:ext cx="1274860" cy="1263726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91B0A5E5-9D34-C142-A5F3-19A9D9DCD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10477" y="3147536"/>
              <a:ext cx="1232430" cy="930668"/>
            </a:xfrm>
            <a:prstGeom prst="rect">
              <a:avLst/>
            </a:prstGeom>
          </p:spPr>
        </p:pic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E41BF07B-BC35-BA4D-88E9-6034F70A5E2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869" r="2136" b="5141"/>
          <a:stretch/>
        </p:blipFill>
        <p:spPr>
          <a:xfrm>
            <a:off x="10104541" y="3289011"/>
            <a:ext cx="1913142" cy="985427"/>
          </a:xfrm>
          <a:prstGeom prst="ellipse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53B9ACB7-1C52-9649-8656-5E1EA1AE9C2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399591" y="4607700"/>
            <a:ext cx="1426428" cy="1401674"/>
          </a:xfrm>
          <a:prstGeom prst="ellipse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B1BD4FF9-B227-9242-B01F-E5D2035275EC}"/>
              </a:ext>
            </a:extLst>
          </p:cNvPr>
          <p:cNvGrpSpPr/>
          <p:nvPr/>
        </p:nvGrpSpPr>
        <p:grpSpPr>
          <a:xfrm>
            <a:off x="7880422" y="3289011"/>
            <a:ext cx="1683548" cy="2864170"/>
            <a:chOff x="7836927" y="3182407"/>
            <a:chExt cx="1683548" cy="2864170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8EA3C94-F1D9-B949-9DD2-CE3E6CB12C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898585" y="3182407"/>
              <a:ext cx="1560232" cy="657477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EBC805D6-977C-F94E-A452-A20C4BE8F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853210" y="3918753"/>
              <a:ext cx="1621074" cy="982364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177F7484-1725-B54C-83FF-F831C850D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7836927" y="5031042"/>
              <a:ext cx="1683548" cy="10155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46674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0FEAE-0E59-DB44-92F5-B9A25FD20F2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DISCUSSION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D5F618-11E4-394B-90DB-4ADB50B412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321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DD0D9-E31D-CB45-A42F-A371D0B59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928491-5F5B-2A48-AB35-03BEEC1F83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Week 1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A3CFE4-0FB7-704B-8177-0C6D8FEDB117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Specialty Track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Position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Annual Planning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Integration Across Echelons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5A8C96-7E84-D945-A684-05CD090326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Week 2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78DA08D-AE64-6B42-A983-9E39DCCB3CA0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Relationship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Tools &amp; Resources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Online Systems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Emergency Services Training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AD7A429-3FF3-BC45-8E0D-BA5CB41824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Week 3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1DF7E13-7419-514A-931C-09762A223EDF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Event Training Plans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Process Improvement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Emergency Services Awards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Roundtable Discussion</a:t>
            </a:r>
          </a:p>
          <a:p>
            <a:endParaRPr lang="en-US" dirty="0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86840803-AAB8-3B41-954F-07CC93D41FBA}"/>
              </a:ext>
            </a:extLst>
          </p:cNvPr>
          <p:cNvSpPr/>
          <p:nvPr/>
        </p:nvSpPr>
        <p:spPr>
          <a:xfrm>
            <a:off x="8931409" y="2156098"/>
            <a:ext cx="1157681" cy="548197"/>
          </a:xfrm>
          <a:prstGeom prst="downArrow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6852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F3484-2D89-2847-B452-B739AB03C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EF24F3-6FF4-934E-AD33-CD757E275EE3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Event Training Plans</a:t>
            </a:r>
          </a:p>
          <a:p>
            <a:r>
              <a:rPr lang="en-US" dirty="0"/>
              <a:t>ES Awards</a:t>
            </a:r>
          </a:p>
          <a:p>
            <a:r>
              <a:rPr lang="en-US" dirty="0"/>
              <a:t>Roundtable Discussion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Quiz available until 27 June 2020</a:t>
            </a:r>
          </a:p>
          <a:p>
            <a:pPr lvl="1"/>
            <a:r>
              <a:rPr lang="en-US" dirty="0">
                <a:solidFill>
                  <a:srgbClr val="7030A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www.GirdwoodSquadron.com</a:t>
            </a:r>
            <a:r>
              <a:rPr lang="en-US" dirty="0">
                <a:solidFill>
                  <a:srgbClr val="7030A0"/>
                </a:solidFill>
              </a:rPr>
              <a:t>  </a:t>
            </a: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439F65-8B40-8945-89D3-CD94A42B657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Afterwards, if you have further questions:</a:t>
            </a:r>
          </a:p>
          <a:p>
            <a:pPr lvl="1"/>
            <a:endParaRPr lang="en-US" dirty="0">
              <a:solidFill>
                <a:srgbClr val="7030A0"/>
              </a:solidFill>
            </a:endParaRPr>
          </a:p>
          <a:p>
            <a:pPr lvl="1"/>
            <a:r>
              <a:rPr lang="en-US" dirty="0">
                <a:solidFill>
                  <a:srgbClr val="7030A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mzabetakis@nesa.cap.gov</a:t>
            </a:r>
            <a:r>
              <a:rPr lang="en-US" dirty="0">
                <a:solidFill>
                  <a:srgbClr val="7030A0"/>
                </a:solidFill>
              </a:rPr>
              <a:t> </a:t>
            </a:r>
          </a:p>
          <a:p>
            <a:pPr lvl="1"/>
            <a:endParaRPr lang="en-US" dirty="0">
              <a:solidFill>
                <a:srgbClr val="7030A0"/>
              </a:solidFill>
            </a:endParaRPr>
          </a:p>
          <a:p>
            <a:pPr lvl="1"/>
            <a:r>
              <a:rPr lang="en-US" dirty="0">
                <a:solidFill>
                  <a:srgbClr val="7030A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frank.debros@gmail.com</a:t>
            </a:r>
            <a:r>
              <a:rPr lang="en-US" dirty="0">
                <a:solidFill>
                  <a:srgbClr val="7030A0"/>
                </a:solidFill>
              </a:rPr>
              <a:t> </a:t>
            </a:r>
          </a:p>
          <a:p>
            <a:pPr lvl="1"/>
            <a:endParaRPr lang="en-US" dirty="0">
              <a:solidFill>
                <a:srgbClr val="7030A0"/>
              </a:solidFill>
            </a:endParaRPr>
          </a:p>
          <a:p>
            <a:pPr lvl="1"/>
            <a:r>
              <a:rPr lang="en-US" dirty="0">
                <a:solidFill>
                  <a:srgbClr val="7030A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edward.bos@orwgcap.org</a:t>
            </a:r>
            <a:r>
              <a:rPr lang="en-US" dirty="0">
                <a:solidFill>
                  <a:srgbClr val="7030A0"/>
                </a:solidFill>
              </a:rPr>
              <a:t> </a:t>
            </a:r>
          </a:p>
          <a:p>
            <a:pPr lvl="1"/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590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E0E70-4B6B-3746-85D4-F872A5E41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so Far?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300D1D-CA29-DD4D-9D9E-D023DC888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96" t="10889" r="13336"/>
          <a:stretch/>
        </p:blipFill>
        <p:spPr>
          <a:xfrm>
            <a:off x="3560496" y="2605634"/>
            <a:ext cx="4968510" cy="342293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490888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B0072-6795-9346-B45C-7A0B78B64E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800" dirty="0"/>
              <a:t>EVENT TRAINING PLANS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D3FDCF-D873-5C48-BFEB-809A213CEDB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9957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ADF0D-D910-A242-B005-A2DDA7C0D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A09900-1641-194C-82D8-522357DF14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 rot="19531085">
            <a:off x="1223870" y="3851570"/>
            <a:ext cx="3864369" cy="406737"/>
          </a:xfrm>
        </p:spPr>
        <p:txBody>
          <a:bodyPr>
            <a:normAutofit/>
          </a:bodyPr>
          <a:lstStyle/>
          <a:p>
            <a:r>
              <a:rPr lang="en-US" sz="1600" dirty="0"/>
              <a:t>Single ES Lesson at Unit Meeting</a:t>
            </a:r>
          </a:p>
        </p:txBody>
      </p:sp>
      <p:sp>
        <p:nvSpPr>
          <p:cNvPr id="9" name="Left-Right Arrow 8">
            <a:extLst>
              <a:ext uri="{FF2B5EF4-FFF2-40B4-BE49-F238E27FC236}">
                <a16:creationId xmlns:a16="http://schemas.microsoft.com/office/drawing/2014/main" id="{D9F46067-718F-7940-B2A4-115CFF23F759}"/>
              </a:ext>
            </a:extLst>
          </p:cNvPr>
          <p:cNvSpPr/>
          <p:nvPr/>
        </p:nvSpPr>
        <p:spPr>
          <a:xfrm>
            <a:off x="1098310" y="5097983"/>
            <a:ext cx="8652593" cy="712099"/>
          </a:xfrm>
          <a:prstGeom prst="leftRightArrow">
            <a:avLst/>
          </a:prstGeom>
          <a:gradFill flip="none" rotWithShape="1">
            <a:gsLst>
              <a:gs pos="86000">
                <a:srgbClr val="FF0000"/>
              </a:gs>
              <a:gs pos="50000">
                <a:srgbClr val="FFFF00"/>
              </a:gs>
              <a:gs pos="16000">
                <a:srgbClr val="00B050"/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LESS COMPLEX					MORE COMPLEX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3005815-DCC4-0C48-8BA7-8D5C30021D85}"/>
              </a:ext>
            </a:extLst>
          </p:cNvPr>
          <p:cNvSpPr txBox="1">
            <a:spLocks/>
          </p:cNvSpPr>
          <p:nvPr/>
        </p:nvSpPr>
        <p:spPr>
          <a:xfrm rot="19531085">
            <a:off x="8488463" y="3851563"/>
            <a:ext cx="3864369" cy="4067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Multi-Region Operations Evaluation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7A99368-DD2B-004C-B7A9-CFF384A6FF41}"/>
              </a:ext>
            </a:extLst>
          </p:cNvPr>
          <p:cNvSpPr txBox="1">
            <a:spLocks/>
          </p:cNvSpPr>
          <p:nvPr/>
        </p:nvSpPr>
        <p:spPr>
          <a:xfrm rot="19531085">
            <a:off x="4110678" y="3851563"/>
            <a:ext cx="3864369" cy="406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Single-Overnight Bivouac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6EE8EC1-2785-E64E-9C1B-5AE09C88CD19}"/>
              </a:ext>
            </a:extLst>
          </p:cNvPr>
          <p:cNvSpPr txBox="1">
            <a:spLocks/>
          </p:cNvSpPr>
          <p:nvPr/>
        </p:nvSpPr>
        <p:spPr>
          <a:xfrm rot="19531085">
            <a:off x="2714848" y="3851562"/>
            <a:ext cx="3864369" cy="40673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Single-Day Training &amp; Evaluation Event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73B1099D-D3D8-A04E-AF37-69F5676AC356}"/>
              </a:ext>
            </a:extLst>
          </p:cNvPr>
          <p:cNvSpPr txBox="1">
            <a:spLocks/>
          </p:cNvSpPr>
          <p:nvPr/>
        </p:nvSpPr>
        <p:spPr>
          <a:xfrm rot="19531085">
            <a:off x="5601657" y="3851565"/>
            <a:ext cx="3864369" cy="4067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Multi-Weekend Training Series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6D78BFB-B292-B846-8846-1847825E916C}"/>
              </a:ext>
            </a:extLst>
          </p:cNvPr>
          <p:cNvSpPr txBox="1">
            <a:spLocks/>
          </p:cNvSpPr>
          <p:nvPr/>
        </p:nvSpPr>
        <p:spPr>
          <a:xfrm rot="19531085">
            <a:off x="6997484" y="3851563"/>
            <a:ext cx="3864369" cy="4067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Wing Multi-Qualification Academy</a:t>
            </a:r>
          </a:p>
        </p:txBody>
      </p:sp>
    </p:spTree>
    <p:extLst>
      <p:ext uri="{BB962C8B-B14F-4D97-AF65-F5344CB8AC3E}">
        <p14:creationId xmlns:p14="http://schemas.microsoft.com/office/powerpoint/2010/main" val="311079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F0D175-55C9-4544-8662-6F75E22CA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 of Planning Materials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45A54-4754-0046-8D2E-D00DA70079F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Provided for Review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Schedule</a:t>
            </a:r>
          </a:p>
          <a:p>
            <a:endParaRPr lang="en-US" dirty="0"/>
          </a:p>
          <a:p>
            <a:pPr lvl="1"/>
            <a:r>
              <a:rPr lang="en-US" dirty="0"/>
              <a:t>Training Plan</a:t>
            </a:r>
          </a:p>
          <a:p>
            <a:endParaRPr lang="en-US" dirty="0"/>
          </a:p>
          <a:p>
            <a:pPr lvl="1"/>
            <a:r>
              <a:rPr lang="en-US" dirty="0"/>
              <a:t>Budget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1A4768-9EF8-5F43-AF48-F7535867F1F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Also Consider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Personnel Applications</a:t>
            </a:r>
          </a:p>
          <a:p>
            <a:pPr lvl="2"/>
            <a:r>
              <a:rPr lang="en-US" dirty="0"/>
              <a:t>Staff</a:t>
            </a:r>
          </a:p>
          <a:p>
            <a:pPr lvl="2"/>
            <a:r>
              <a:rPr lang="en-US" dirty="0"/>
              <a:t>Student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Operations Plans</a:t>
            </a:r>
          </a:p>
          <a:p>
            <a:pPr lvl="2"/>
            <a:r>
              <a:rPr lang="en-US" dirty="0"/>
              <a:t>Staff</a:t>
            </a:r>
          </a:p>
          <a:p>
            <a:pPr lvl="2"/>
            <a:r>
              <a:rPr lang="en-US" dirty="0"/>
              <a:t>Students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172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7C95A-AC57-9F49-BB8F-D0D80EDC1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Note on Exercise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8A7CD4-1436-2542-A27C-500947D13B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54953" y="2603500"/>
            <a:ext cx="4984589" cy="341630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DOS &amp;/or DOST</a:t>
            </a:r>
          </a:p>
          <a:p>
            <a:pPr lvl="1"/>
            <a:r>
              <a:rPr lang="en-US" dirty="0"/>
              <a:t>In charge of planning</a:t>
            </a:r>
          </a:p>
          <a:p>
            <a:pPr lvl="1"/>
            <a:endParaRPr lang="en-US" dirty="0"/>
          </a:p>
          <a:p>
            <a:r>
              <a:rPr lang="en-US" dirty="0"/>
              <a:t>Commander &amp;/or Incident Commander </a:t>
            </a:r>
          </a:p>
          <a:p>
            <a:pPr lvl="1"/>
            <a:r>
              <a:rPr lang="en-US" dirty="0"/>
              <a:t>In charge of overall execution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4840C7-D6F4-3E48-BA2F-127263FEA23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Control Cell</a:t>
            </a:r>
          </a:p>
          <a:p>
            <a:pPr lvl="1"/>
            <a:r>
              <a:rPr lang="en-US" dirty="0"/>
              <a:t>Oversees training evolutions</a:t>
            </a:r>
          </a:p>
          <a:p>
            <a:pPr lvl="1"/>
            <a:r>
              <a:rPr lang="en-US" dirty="0"/>
              <a:t>Coordinates injects &amp; exercise scenario</a:t>
            </a:r>
          </a:p>
          <a:p>
            <a:pPr lvl="1"/>
            <a:r>
              <a:rPr lang="en-US" dirty="0"/>
              <a:t>Adds realism</a:t>
            </a:r>
          </a:p>
          <a:p>
            <a:pPr lvl="1"/>
            <a:r>
              <a:rPr lang="en-US" dirty="0"/>
              <a:t>Adds formal observation &amp; feedback, outside of trainees and supervisors</a:t>
            </a:r>
          </a:p>
          <a:p>
            <a:pPr lvl="1"/>
            <a:r>
              <a:rPr lang="en-US" dirty="0"/>
              <a:t>CAP doesn’t have a training process</a:t>
            </a:r>
          </a:p>
          <a:p>
            <a:pPr lvl="1"/>
            <a:r>
              <a:rPr lang="en-US" dirty="0"/>
              <a:t>Consider skills training outside of CAP</a:t>
            </a:r>
          </a:p>
          <a:p>
            <a:pPr lvl="2"/>
            <a:r>
              <a:rPr lang="en-US" dirty="0"/>
              <a:t>Improv</a:t>
            </a:r>
          </a:p>
          <a:p>
            <a:pPr lvl="2"/>
            <a:r>
              <a:rPr lang="en-US" dirty="0"/>
              <a:t>Dungeon Master</a:t>
            </a:r>
          </a:p>
          <a:p>
            <a:pPr lvl="2"/>
            <a:r>
              <a:rPr lang="en-US" dirty="0"/>
              <a:t>Exercise Planning (like FEMA)</a:t>
            </a:r>
          </a:p>
        </p:txBody>
      </p:sp>
    </p:spTree>
    <p:extLst>
      <p:ext uri="{BB962C8B-B14F-4D97-AF65-F5344CB8AC3E}">
        <p14:creationId xmlns:p14="http://schemas.microsoft.com/office/powerpoint/2010/main" val="2677291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1A12BB-16DC-744F-A058-FD1205168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Tie-Ins with Other Directorates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98E0D-A4E6-1042-94F9-AA26DF9BBE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74814" y="2461982"/>
            <a:ext cx="3612255" cy="3416301"/>
          </a:xfrm>
        </p:spPr>
        <p:txBody>
          <a:bodyPr>
            <a:noAutofit/>
          </a:bodyPr>
          <a:lstStyle/>
          <a:p>
            <a:r>
              <a:rPr lang="en-US" sz="1400" dirty="0"/>
              <a:t>Command Team</a:t>
            </a:r>
          </a:p>
          <a:p>
            <a:pPr lvl="1"/>
            <a:r>
              <a:rPr lang="en-US" sz="1200" dirty="0"/>
              <a:t>Guidance</a:t>
            </a:r>
          </a:p>
          <a:p>
            <a:pPr lvl="1"/>
            <a:r>
              <a:rPr lang="en-US" sz="1200" dirty="0"/>
              <a:t>Approval</a:t>
            </a:r>
          </a:p>
          <a:p>
            <a:endParaRPr lang="en-US" sz="1400" dirty="0"/>
          </a:p>
          <a:p>
            <a:r>
              <a:rPr lang="en-US" sz="1400" dirty="0"/>
              <a:t>Administration</a:t>
            </a:r>
          </a:p>
          <a:p>
            <a:pPr lvl="1"/>
            <a:r>
              <a:rPr lang="en-US" sz="1200" dirty="0"/>
              <a:t>Processing Applications</a:t>
            </a:r>
          </a:p>
          <a:p>
            <a:pPr lvl="1"/>
            <a:r>
              <a:rPr lang="en-US" sz="1200" dirty="0"/>
              <a:t>In processing</a:t>
            </a:r>
          </a:p>
          <a:p>
            <a:pPr lvl="1"/>
            <a:r>
              <a:rPr lang="en-US" sz="1200" dirty="0"/>
              <a:t>Participation Letters</a:t>
            </a:r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9A64D-6E2A-CD45-AD6C-1C2383379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87069" y="2499015"/>
            <a:ext cx="3572286" cy="3416300"/>
          </a:xfrm>
        </p:spPr>
        <p:txBody>
          <a:bodyPr>
            <a:noAutofit/>
          </a:bodyPr>
          <a:lstStyle/>
          <a:p>
            <a:r>
              <a:rPr lang="en-US" sz="1400" dirty="0"/>
              <a:t>Finance</a:t>
            </a:r>
          </a:p>
          <a:p>
            <a:pPr lvl="1"/>
            <a:r>
              <a:rPr lang="en-US" sz="1200" dirty="0"/>
              <a:t>Printing</a:t>
            </a:r>
          </a:p>
          <a:p>
            <a:pPr lvl="1"/>
            <a:r>
              <a:rPr lang="en-US" sz="1200" dirty="0"/>
              <a:t>Location Costs</a:t>
            </a:r>
          </a:p>
          <a:p>
            <a:pPr lvl="1"/>
            <a:r>
              <a:rPr lang="en-US" sz="1200" dirty="0"/>
              <a:t>Supply Costs</a:t>
            </a:r>
          </a:p>
          <a:p>
            <a:pPr lvl="1"/>
            <a:endParaRPr lang="en-US" sz="1400" dirty="0"/>
          </a:p>
          <a:p>
            <a:r>
              <a:rPr lang="en-US" sz="1400" dirty="0"/>
              <a:t>Cadet Programs</a:t>
            </a:r>
          </a:p>
          <a:p>
            <a:pPr lvl="1"/>
            <a:r>
              <a:rPr lang="en-US" sz="1200" dirty="0"/>
              <a:t>Marketing to Cadets</a:t>
            </a:r>
          </a:p>
          <a:p>
            <a:pPr lvl="1"/>
            <a:r>
              <a:rPr lang="en-US" sz="1200" dirty="0"/>
              <a:t>Cadet ESO</a:t>
            </a:r>
          </a:p>
          <a:p>
            <a:pPr lvl="1"/>
            <a:r>
              <a:rPr lang="en-US" sz="1200" dirty="0"/>
              <a:t>Support for Events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6DB9241F-6A0E-8F4C-BF56-B0513EEF1D81}"/>
              </a:ext>
            </a:extLst>
          </p:cNvPr>
          <p:cNvSpPr txBox="1">
            <a:spLocks/>
          </p:cNvSpPr>
          <p:nvPr/>
        </p:nvSpPr>
        <p:spPr>
          <a:xfrm>
            <a:off x="8107584" y="2603500"/>
            <a:ext cx="3553584" cy="34163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Public Affairs</a:t>
            </a:r>
          </a:p>
          <a:p>
            <a:pPr lvl="1"/>
            <a:r>
              <a:rPr lang="en-US" sz="1200" dirty="0"/>
              <a:t>Marketing</a:t>
            </a:r>
          </a:p>
          <a:p>
            <a:pPr lvl="1"/>
            <a:endParaRPr lang="en-US" sz="1200" dirty="0"/>
          </a:p>
          <a:p>
            <a:r>
              <a:rPr lang="en-US" sz="1400" dirty="0"/>
              <a:t>Safety</a:t>
            </a:r>
          </a:p>
          <a:p>
            <a:pPr lvl="1"/>
            <a:r>
              <a:rPr lang="en-US" sz="1200" dirty="0"/>
              <a:t>Safety Planning</a:t>
            </a:r>
          </a:p>
          <a:p>
            <a:pPr lvl="1"/>
            <a:endParaRPr lang="en-US" sz="1200" dirty="0"/>
          </a:p>
          <a:p>
            <a:r>
              <a:rPr lang="en-US" sz="1400" dirty="0"/>
              <a:t>Health Services</a:t>
            </a:r>
          </a:p>
          <a:p>
            <a:pPr lvl="1"/>
            <a:r>
              <a:rPr lang="en-US" sz="1200" dirty="0"/>
              <a:t>Medical Planning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6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{D05FF171-1C8E-3F46-997F-DC0FDF348AAF}tf10001058</Template>
  <TotalTime>7312</TotalTime>
  <Words>1596</Words>
  <Application>Microsoft Macintosh PowerPoint</Application>
  <PresentationFormat>Widescreen</PresentationFormat>
  <Paragraphs>391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Arial</vt:lpstr>
      <vt:lpstr>Calibri</vt:lpstr>
      <vt:lpstr>Century Gothic</vt:lpstr>
      <vt:lpstr>Wingdings 3</vt:lpstr>
      <vt:lpstr>Ion Boardroom</vt:lpstr>
      <vt:lpstr>Emergency Services</vt:lpstr>
      <vt:lpstr>Welcome</vt:lpstr>
      <vt:lpstr>Overview</vt:lpstr>
      <vt:lpstr>Questions so Far?</vt:lpstr>
      <vt:lpstr>EVENT TRAINING PLANS</vt:lpstr>
      <vt:lpstr>Types of Events</vt:lpstr>
      <vt:lpstr>Review of Planning Materials</vt:lpstr>
      <vt:lpstr>A Note on Exercise Management</vt:lpstr>
      <vt:lpstr>Tie-Ins with Other Directorates</vt:lpstr>
      <vt:lpstr>PROCESS IMPROVEMENT</vt:lpstr>
      <vt:lpstr>Why Improve?</vt:lpstr>
      <vt:lpstr>AKA the Deming Cycle</vt:lpstr>
      <vt:lpstr>Plan, Do, Check, Act</vt:lpstr>
      <vt:lpstr>Plan, Do, Check, Act</vt:lpstr>
      <vt:lpstr>Plan, Do, Check, Act</vt:lpstr>
      <vt:lpstr>PDCA Scenario</vt:lpstr>
      <vt:lpstr>EMERGENCY SERVICES AWARDS</vt:lpstr>
      <vt:lpstr>ES Awards in General</vt:lpstr>
      <vt:lpstr>“…of the Year” Awards Criteria</vt:lpstr>
      <vt:lpstr>“…of the Year” Awards Timeline</vt:lpstr>
      <vt:lpstr>“…of the Year” Awards Package</vt:lpstr>
      <vt:lpstr>Ribbons &amp; Medals Criteria</vt:lpstr>
      <vt:lpstr>Ribbons &amp; Medals Process</vt:lpstr>
      <vt:lpstr>Visual Aid</vt:lpstr>
      <vt:lpstr>Also Consider</vt:lpstr>
      <vt:lpstr>Qualification Insignia Criteria</vt:lpstr>
      <vt:lpstr>Qualification Insignia Timeline</vt:lpstr>
      <vt:lpstr>Visual Aid</vt:lpstr>
      <vt:lpstr>DISCUSSION</vt:lpstr>
      <vt:lpstr>In Summary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Bos, Edward A Lt Col</dc:creator>
  <cp:lastModifiedBy>Bos, Edward A Lt Col</cp:lastModifiedBy>
  <cp:revision>100</cp:revision>
  <cp:lastPrinted>2020-06-17T22:03:34Z</cp:lastPrinted>
  <dcterms:created xsi:type="dcterms:W3CDTF">2020-04-11T17:53:18Z</dcterms:created>
  <dcterms:modified xsi:type="dcterms:W3CDTF">2020-06-17T22:06:40Z</dcterms:modified>
</cp:coreProperties>
</file>