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9" r:id="rId2"/>
    <p:sldId id="421" r:id="rId3"/>
    <p:sldId id="400" r:id="rId4"/>
    <p:sldId id="409" r:id="rId5"/>
    <p:sldId id="401" r:id="rId6"/>
    <p:sldId id="388" r:id="rId7"/>
    <p:sldId id="403" r:id="rId8"/>
    <p:sldId id="422" r:id="rId9"/>
    <p:sldId id="390" r:id="rId10"/>
    <p:sldId id="402" r:id="rId11"/>
    <p:sldId id="411" r:id="rId12"/>
    <p:sldId id="412" r:id="rId13"/>
    <p:sldId id="413" r:id="rId14"/>
    <p:sldId id="414" r:id="rId15"/>
    <p:sldId id="415" r:id="rId16"/>
    <p:sldId id="416" r:id="rId17"/>
    <p:sldId id="417" r:id="rId18"/>
    <p:sldId id="418" r:id="rId19"/>
    <p:sldId id="419" r:id="rId20"/>
    <p:sldId id="420" r:id="rId21"/>
    <p:sldId id="407" r:id="rId22"/>
    <p:sldId id="408" r:id="rId23"/>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56B"/>
    <a:srgbClr val="EFEFEF"/>
    <a:srgbClr val="FFFFFF"/>
    <a:srgbClr val="BDBD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0" autoAdjust="0"/>
    <p:restoredTop sz="72206" autoAdjust="0"/>
  </p:normalViewPr>
  <p:slideViewPr>
    <p:cSldViewPr snapToGrid="0">
      <p:cViewPr varScale="1">
        <p:scale>
          <a:sx n="76" d="100"/>
          <a:sy n="76" d="100"/>
        </p:scale>
        <p:origin x="590" y="62"/>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1D425F-F24E-4DDB-BD7C-449E27ECEE22}"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7DEDA69B-C969-4221-AD3D-0A0300C5BF98}">
      <dgm:prSet phldrT="[Text]"/>
      <dgm:spPr>
        <a:solidFill>
          <a:srgbClr val="00B0F0"/>
        </a:solidFill>
      </dgm:spPr>
      <dgm:t>
        <a:bodyPr/>
        <a:lstStyle/>
        <a:p>
          <a:r>
            <a:rPr lang="en-US" dirty="0"/>
            <a:t>HSO</a:t>
          </a:r>
        </a:p>
      </dgm:t>
    </dgm:pt>
    <dgm:pt modelId="{1BE0A6B2-A41F-4ED8-99A8-AB53CE442514}" type="parTrans" cxnId="{8539EA4C-D29F-41C0-9640-68E3E370B7C5}">
      <dgm:prSet/>
      <dgm:spPr/>
      <dgm:t>
        <a:bodyPr/>
        <a:lstStyle/>
        <a:p>
          <a:endParaRPr lang="en-US"/>
        </a:p>
      </dgm:t>
    </dgm:pt>
    <dgm:pt modelId="{6CFCFA6E-DF91-4B54-8F33-FFBA0DC8D3FC}" type="sibTrans" cxnId="{8539EA4C-D29F-41C0-9640-68E3E370B7C5}">
      <dgm:prSet/>
      <dgm:spPr/>
      <dgm:t>
        <a:bodyPr/>
        <a:lstStyle/>
        <a:p>
          <a:endParaRPr lang="en-US"/>
        </a:p>
      </dgm:t>
    </dgm:pt>
    <dgm:pt modelId="{CD399DCD-5E16-49F5-8053-BEECEA0A45F4}">
      <dgm:prSet phldrT="[Text]"/>
      <dgm:spPr>
        <a:solidFill>
          <a:srgbClr val="FFC000"/>
        </a:solidFill>
      </dgm:spPr>
      <dgm:t>
        <a:bodyPr/>
        <a:lstStyle/>
        <a:p>
          <a:r>
            <a:rPr lang="en-US" dirty="0"/>
            <a:t>Cadet </a:t>
          </a:r>
          <a:r>
            <a:rPr lang="en-US" dirty="0" err="1"/>
            <a:t>Prog</a:t>
          </a:r>
          <a:r>
            <a:rPr lang="en-US" dirty="0"/>
            <a:t>.</a:t>
          </a:r>
        </a:p>
      </dgm:t>
    </dgm:pt>
    <dgm:pt modelId="{DABC4D3D-3E1F-4FE3-B089-70D4F8BDD72A}" type="parTrans" cxnId="{92EAFFF5-1365-497E-8708-0638FC3B738F}">
      <dgm:prSet/>
      <dgm:spPr>
        <a:solidFill>
          <a:schemeClr val="tx1"/>
        </a:solidFill>
      </dgm:spPr>
      <dgm:t>
        <a:bodyPr/>
        <a:lstStyle/>
        <a:p>
          <a:endParaRPr lang="en-US"/>
        </a:p>
      </dgm:t>
    </dgm:pt>
    <dgm:pt modelId="{C3BD0616-03D4-4C18-980A-E9E352EC22A4}" type="sibTrans" cxnId="{92EAFFF5-1365-497E-8708-0638FC3B738F}">
      <dgm:prSet/>
      <dgm:spPr/>
      <dgm:t>
        <a:bodyPr/>
        <a:lstStyle/>
        <a:p>
          <a:endParaRPr lang="en-US"/>
        </a:p>
      </dgm:t>
    </dgm:pt>
    <dgm:pt modelId="{8F438F08-887A-4388-AB8E-D83C053F9E37}">
      <dgm:prSet phldrT="[Text]"/>
      <dgm:spPr>
        <a:solidFill>
          <a:srgbClr val="C00000"/>
        </a:solidFill>
      </dgm:spPr>
      <dgm:t>
        <a:bodyPr/>
        <a:lstStyle/>
        <a:p>
          <a:r>
            <a:rPr lang="en-US" dirty="0"/>
            <a:t>AE</a:t>
          </a:r>
        </a:p>
      </dgm:t>
    </dgm:pt>
    <dgm:pt modelId="{3EB1D0D0-BCD8-4772-9444-24C9E9603B71}" type="parTrans" cxnId="{284772E9-3212-4E17-A647-85AE630047E2}">
      <dgm:prSet/>
      <dgm:spPr>
        <a:solidFill>
          <a:schemeClr val="tx1"/>
        </a:solidFill>
      </dgm:spPr>
      <dgm:t>
        <a:bodyPr/>
        <a:lstStyle/>
        <a:p>
          <a:endParaRPr lang="en-US"/>
        </a:p>
      </dgm:t>
    </dgm:pt>
    <dgm:pt modelId="{2C838421-65AA-47E3-83F0-B3D070FA459C}" type="sibTrans" cxnId="{284772E9-3212-4E17-A647-85AE630047E2}">
      <dgm:prSet/>
      <dgm:spPr/>
      <dgm:t>
        <a:bodyPr/>
        <a:lstStyle/>
        <a:p>
          <a:endParaRPr lang="en-US"/>
        </a:p>
      </dgm:t>
    </dgm:pt>
    <dgm:pt modelId="{D7C78234-233B-445A-AE99-6E0BA14868C4}">
      <dgm:prSet phldrT="[Text]"/>
      <dgm:spPr>
        <a:solidFill>
          <a:srgbClr val="00B050"/>
        </a:solidFill>
      </dgm:spPr>
      <dgm:t>
        <a:bodyPr/>
        <a:lstStyle/>
        <a:p>
          <a:r>
            <a:rPr lang="en-US" dirty="0"/>
            <a:t>Safety</a:t>
          </a:r>
        </a:p>
      </dgm:t>
    </dgm:pt>
    <dgm:pt modelId="{4C047F07-C85D-4BBF-975D-16DCC9554D23}" type="parTrans" cxnId="{AC362E9A-F339-4849-B2EA-BB38D7641A1B}">
      <dgm:prSet/>
      <dgm:spPr>
        <a:solidFill>
          <a:schemeClr val="tx1"/>
        </a:solidFill>
      </dgm:spPr>
      <dgm:t>
        <a:bodyPr/>
        <a:lstStyle/>
        <a:p>
          <a:endParaRPr lang="en-US"/>
        </a:p>
      </dgm:t>
    </dgm:pt>
    <dgm:pt modelId="{1BC7C0E1-8BDC-4C0D-A1EB-FB8855C91CE5}" type="sibTrans" cxnId="{AC362E9A-F339-4849-B2EA-BB38D7641A1B}">
      <dgm:prSet/>
      <dgm:spPr/>
      <dgm:t>
        <a:bodyPr/>
        <a:lstStyle/>
        <a:p>
          <a:endParaRPr lang="en-US"/>
        </a:p>
      </dgm:t>
    </dgm:pt>
    <dgm:pt modelId="{D022355A-15FE-45D5-B18C-8929F5C41131}">
      <dgm:prSet phldrT="[Text]"/>
      <dgm:spPr>
        <a:solidFill>
          <a:srgbClr val="FF0000"/>
        </a:solidFill>
      </dgm:spPr>
      <dgm:t>
        <a:bodyPr/>
        <a:lstStyle/>
        <a:p>
          <a:r>
            <a:rPr lang="en-US" dirty="0"/>
            <a:t>ES</a:t>
          </a:r>
        </a:p>
      </dgm:t>
    </dgm:pt>
    <dgm:pt modelId="{462BDC40-A949-4D18-9CDD-6D58A13C2965}" type="parTrans" cxnId="{36B20295-0E71-4244-BEFA-05FB8913AB92}">
      <dgm:prSet/>
      <dgm:spPr>
        <a:solidFill>
          <a:schemeClr val="tx1"/>
        </a:solidFill>
      </dgm:spPr>
      <dgm:t>
        <a:bodyPr/>
        <a:lstStyle/>
        <a:p>
          <a:endParaRPr lang="en-US"/>
        </a:p>
      </dgm:t>
    </dgm:pt>
    <dgm:pt modelId="{68D386E4-967C-4AAF-B316-3AAB896CB95D}" type="sibTrans" cxnId="{36B20295-0E71-4244-BEFA-05FB8913AB92}">
      <dgm:prSet/>
      <dgm:spPr/>
      <dgm:t>
        <a:bodyPr/>
        <a:lstStyle/>
        <a:p>
          <a:endParaRPr lang="en-US"/>
        </a:p>
      </dgm:t>
    </dgm:pt>
    <dgm:pt modelId="{2F2AC04B-EE1B-4A17-9E05-E29E7C9B2263}">
      <dgm:prSet phldrT="[Text]"/>
      <dgm:spPr>
        <a:solidFill>
          <a:srgbClr val="7030A0"/>
        </a:solidFill>
      </dgm:spPr>
      <dgm:t>
        <a:bodyPr/>
        <a:lstStyle/>
        <a:p>
          <a:r>
            <a:rPr lang="en-US" dirty="0"/>
            <a:t>Prof. Dev.</a:t>
          </a:r>
        </a:p>
      </dgm:t>
    </dgm:pt>
    <dgm:pt modelId="{C789E4CF-6FA8-4232-8F99-BBCDCE9B8DE3}" type="parTrans" cxnId="{31E8C3BE-C34B-4B60-9961-072ECBBFD98F}">
      <dgm:prSet/>
      <dgm:spPr>
        <a:solidFill>
          <a:schemeClr val="tx1"/>
        </a:solidFill>
      </dgm:spPr>
      <dgm:t>
        <a:bodyPr/>
        <a:lstStyle/>
        <a:p>
          <a:endParaRPr lang="en-US"/>
        </a:p>
      </dgm:t>
    </dgm:pt>
    <dgm:pt modelId="{8C00FFAB-BE3B-4859-9E1B-9BE31E10E56E}" type="sibTrans" cxnId="{31E8C3BE-C34B-4B60-9961-072ECBBFD98F}">
      <dgm:prSet/>
      <dgm:spPr/>
      <dgm:t>
        <a:bodyPr/>
        <a:lstStyle/>
        <a:p>
          <a:endParaRPr lang="en-US"/>
        </a:p>
      </dgm:t>
    </dgm:pt>
    <dgm:pt modelId="{A3AE3A7A-23F5-4EDC-BD1D-A5108CB3236D}" type="pres">
      <dgm:prSet presAssocID="{421D425F-F24E-4DDB-BD7C-449E27ECEE22}" presName="Name0" presStyleCnt="0">
        <dgm:presLayoutVars>
          <dgm:chMax val="1"/>
          <dgm:dir/>
          <dgm:animLvl val="ctr"/>
          <dgm:resizeHandles val="exact"/>
        </dgm:presLayoutVars>
      </dgm:prSet>
      <dgm:spPr/>
      <dgm:t>
        <a:bodyPr/>
        <a:lstStyle/>
        <a:p>
          <a:endParaRPr lang="en-US"/>
        </a:p>
      </dgm:t>
    </dgm:pt>
    <dgm:pt modelId="{B3FB2ACD-FE96-408A-AABD-C2FB998C15AE}" type="pres">
      <dgm:prSet presAssocID="{7DEDA69B-C969-4221-AD3D-0A0300C5BF98}" presName="centerShape" presStyleLbl="node0" presStyleIdx="0" presStyleCnt="1"/>
      <dgm:spPr/>
      <dgm:t>
        <a:bodyPr/>
        <a:lstStyle/>
        <a:p>
          <a:endParaRPr lang="en-US"/>
        </a:p>
      </dgm:t>
    </dgm:pt>
    <dgm:pt modelId="{8FFC3709-0F41-4B49-89CF-A2F8192BEBD0}" type="pres">
      <dgm:prSet presAssocID="{DABC4D3D-3E1F-4FE3-B089-70D4F8BDD72A}" presName="parTrans" presStyleLbl="sibTrans2D1" presStyleIdx="0" presStyleCnt="5"/>
      <dgm:spPr/>
      <dgm:t>
        <a:bodyPr/>
        <a:lstStyle/>
        <a:p>
          <a:endParaRPr lang="en-US"/>
        </a:p>
      </dgm:t>
    </dgm:pt>
    <dgm:pt modelId="{3335D564-24E4-4DF6-AA16-1257C077F3AD}" type="pres">
      <dgm:prSet presAssocID="{DABC4D3D-3E1F-4FE3-B089-70D4F8BDD72A}" presName="connectorText" presStyleLbl="sibTrans2D1" presStyleIdx="0" presStyleCnt="5"/>
      <dgm:spPr/>
      <dgm:t>
        <a:bodyPr/>
        <a:lstStyle/>
        <a:p>
          <a:endParaRPr lang="en-US"/>
        </a:p>
      </dgm:t>
    </dgm:pt>
    <dgm:pt modelId="{5C1BC25E-AD18-4F33-9F88-2A04C5BB9FB3}" type="pres">
      <dgm:prSet presAssocID="{CD399DCD-5E16-49F5-8053-BEECEA0A45F4}" presName="node" presStyleLbl="node1" presStyleIdx="0" presStyleCnt="5">
        <dgm:presLayoutVars>
          <dgm:bulletEnabled val="1"/>
        </dgm:presLayoutVars>
      </dgm:prSet>
      <dgm:spPr/>
      <dgm:t>
        <a:bodyPr/>
        <a:lstStyle/>
        <a:p>
          <a:endParaRPr lang="en-US"/>
        </a:p>
      </dgm:t>
    </dgm:pt>
    <dgm:pt modelId="{E4B94FA0-F4D0-45A7-B15D-C848453B116A}" type="pres">
      <dgm:prSet presAssocID="{3EB1D0D0-BCD8-4772-9444-24C9E9603B71}" presName="parTrans" presStyleLbl="sibTrans2D1" presStyleIdx="1" presStyleCnt="5"/>
      <dgm:spPr/>
      <dgm:t>
        <a:bodyPr/>
        <a:lstStyle/>
        <a:p>
          <a:endParaRPr lang="en-US"/>
        </a:p>
      </dgm:t>
    </dgm:pt>
    <dgm:pt modelId="{59A198C1-4C8F-48F1-A26C-D4CC4732D53B}" type="pres">
      <dgm:prSet presAssocID="{3EB1D0D0-BCD8-4772-9444-24C9E9603B71}" presName="connectorText" presStyleLbl="sibTrans2D1" presStyleIdx="1" presStyleCnt="5"/>
      <dgm:spPr/>
      <dgm:t>
        <a:bodyPr/>
        <a:lstStyle/>
        <a:p>
          <a:endParaRPr lang="en-US"/>
        </a:p>
      </dgm:t>
    </dgm:pt>
    <dgm:pt modelId="{901E0196-BA3C-45FC-BFE8-C2B90CCE2743}" type="pres">
      <dgm:prSet presAssocID="{8F438F08-887A-4388-AB8E-D83C053F9E37}" presName="node" presStyleLbl="node1" presStyleIdx="1" presStyleCnt="5">
        <dgm:presLayoutVars>
          <dgm:bulletEnabled val="1"/>
        </dgm:presLayoutVars>
      </dgm:prSet>
      <dgm:spPr/>
      <dgm:t>
        <a:bodyPr/>
        <a:lstStyle/>
        <a:p>
          <a:endParaRPr lang="en-US"/>
        </a:p>
      </dgm:t>
    </dgm:pt>
    <dgm:pt modelId="{EEEDA321-4C14-4019-BC28-B26DAFF8FBCC}" type="pres">
      <dgm:prSet presAssocID="{C789E4CF-6FA8-4232-8F99-BBCDCE9B8DE3}" presName="parTrans" presStyleLbl="sibTrans2D1" presStyleIdx="2" presStyleCnt="5"/>
      <dgm:spPr/>
      <dgm:t>
        <a:bodyPr/>
        <a:lstStyle/>
        <a:p>
          <a:endParaRPr lang="en-US"/>
        </a:p>
      </dgm:t>
    </dgm:pt>
    <dgm:pt modelId="{CE495D08-BD8C-4BB9-B53B-C8E7AEFB2275}" type="pres">
      <dgm:prSet presAssocID="{C789E4CF-6FA8-4232-8F99-BBCDCE9B8DE3}" presName="connectorText" presStyleLbl="sibTrans2D1" presStyleIdx="2" presStyleCnt="5"/>
      <dgm:spPr/>
      <dgm:t>
        <a:bodyPr/>
        <a:lstStyle/>
        <a:p>
          <a:endParaRPr lang="en-US"/>
        </a:p>
      </dgm:t>
    </dgm:pt>
    <dgm:pt modelId="{EC9A0E0F-CD41-40EA-A741-53126676246C}" type="pres">
      <dgm:prSet presAssocID="{2F2AC04B-EE1B-4A17-9E05-E29E7C9B2263}" presName="node" presStyleLbl="node1" presStyleIdx="2" presStyleCnt="5">
        <dgm:presLayoutVars>
          <dgm:bulletEnabled val="1"/>
        </dgm:presLayoutVars>
      </dgm:prSet>
      <dgm:spPr/>
      <dgm:t>
        <a:bodyPr/>
        <a:lstStyle/>
        <a:p>
          <a:endParaRPr lang="en-US"/>
        </a:p>
      </dgm:t>
    </dgm:pt>
    <dgm:pt modelId="{3170D633-3725-4454-9FC4-68855AA01280}" type="pres">
      <dgm:prSet presAssocID="{4C047F07-C85D-4BBF-975D-16DCC9554D23}" presName="parTrans" presStyleLbl="sibTrans2D1" presStyleIdx="3" presStyleCnt="5"/>
      <dgm:spPr/>
      <dgm:t>
        <a:bodyPr/>
        <a:lstStyle/>
        <a:p>
          <a:endParaRPr lang="en-US"/>
        </a:p>
      </dgm:t>
    </dgm:pt>
    <dgm:pt modelId="{190E470A-6BC7-48AC-8830-622FD7CFBC5E}" type="pres">
      <dgm:prSet presAssocID="{4C047F07-C85D-4BBF-975D-16DCC9554D23}" presName="connectorText" presStyleLbl="sibTrans2D1" presStyleIdx="3" presStyleCnt="5"/>
      <dgm:spPr/>
      <dgm:t>
        <a:bodyPr/>
        <a:lstStyle/>
        <a:p>
          <a:endParaRPr lang="en-US"/>
        </a:p>
      </dgm:t>
    </dgm:pt>
    <dgm:pt modelId="{4FD26E99-4269-46DD-B91A-42822C9D1573}" type="pres">
      <dgm:prSet presAssocID="{D7C78234-233B-445A-AE99-6E0BA14868C4}" presName="node" presStyleLbl="node1" presStyleIdx="3" presStyleCnt="5">
        <dgm:presLayoutVars>
          <dgm:bulletEnabled val="1"/>
        </dgm:presLayoutVars>
      </dgm:prSet>
      <dgm:spPr/>
      <dgm:t>
        <a:bodyPr/>
        <a:lstStyle/>
        <a:p>
          <a:endParaRPr lang="en-US"/>
        </a:p>
      </dgm:t>
    </dgm:pt>
    <dgm:pt modelId="{FFDC4CAB-6792-4B74-B051-1A4978AB2FEA}" type="pres">
      <dgm:prSet presAssocID="{462BDC40-A949-4D18-9CDD-6D58A13C2965}" presName="parTrans" presStyleLbl="sibTrans2D1" presStyleIdx="4" presStyleCnt="5"/>
      <dgm:spPr/>
      <dgm:t>
        <a:bodyPr/>
        <a:lstStyle/>
        <a:p>
          <a:endParaRPr lang="en-US"/>
        </a:p>
      </dgm:t>
    </dgm:pt>
    <dgm:pt modelId="{31B53160-977D-4483-A8A3-75539391D37F}" type="pres">
      <dgm:prSet presAssocID="{462BDC40-A949-4D18-9CDD-6D58A13C2965}" presName="connectorText" presStyleLbl="sibTrans2D1" presStyleIdx="4" presStyleCnt="5"/>
      <dgm:spPr/>
      <dgm:t>
        <a:bodyPr/>
        <a:lstStyle/>
        <a:p>
          <a:endParaRPr lang="en-US"/>
        </a:p>
      </dgm:t>
    </dgm:pt>
    <dgm:pt modelId="{41BB225E-ADC5-45A4-AD5A-EDED1DA5B5FD}" type="pres">
      <dgm:prSet presAssocID="{D022355A-15FE-45D5-B18C-8929F5C41131}" presName="node" presStyleLbl="node1" presStyleIdx="4" presStyleCnt="5">
        <dgm:presLayoutVars>
          <dgm:bulletEnabled val="1"/>
        </dgm:presLayoutVars>
      </dgm:prSet>
      <dgm:spPr/>
      <dgm:t>
        <a:bodyPr/>
        <a:lstStyle/>
        <a:p>
          <a:endParaRPr lang="en-US"/>
        </a:p>
      </dgm:t>
    </dgm:pt>
  </dgm:ptLst>
  <dgm:cxnLst>
    <dgm:cxn modelId="{5076C9BC-BB50-4968-A915-AD4ADE509E97}" type="presOf" srcId="{2F2AC04B-EE1B-4A17-9E05-E29E7C9B2263}" destId="{EC9A0E0F-CD41-40EA-A741-53126676246C}" srcOrd="0" destOrd="0" presId="urn:microsoft.com/office/officeart/2005/8/layout/radial5"/>
    <dgm:cxn modelId="{86F630EE-9725-448F-A04B-DAAC718A8E25}" type="presOf" srcId="{3EB1D0D0-BCD8-4772-9444-24C9E9603B71}" destId="{59A198C1-4C8F-48F1-A26C-D4CC4732D53B}" srcOrd="1" destOrd="0" presId="urn:microsoft.com/office/officeart/2005/8/layout/radial5"/>
    <dgm:cxn modelId="{962F4A60-C4AC-478C-B337-B3B150E1C782}" type="presOf" srcId="{7DEDA69B-C969-4221-AD3D-0A0300C5BF98}" destId="{B3FB2ACD-FE96-408A-AABD-C2FB998C15AE}" srcOrd="0" destOrd="0" presId="urn:microsoft.com/office/officeart/2005/8/layout/radial5"/>
    <dgm:cxn modelId="{284772E9-3212-4E17-A647-85AE630047E2}" srcId="{7DEDA69B-C969-4221-AD3D-0A0300C5BF98}" destId="{8F438F08-887A-4388-AB8E-D83C053F9E37}" srcOrd="1" destOrd="0" parTransId="{3EB1D0D0-BCD8-4772-9444-24C9E9603B71}" sibTransId="{2C838421-65AA-47E3-83F0-B3D070FA459C}"/>
    <dgm:cxn modelId="{3A9C37B3-4172-46F4-A90A-2C17A2C58ED9}" type="presOf" srcId="{C789E4CF-6FA8-4232-8F99-BBCDCE9B8DE3}" destId="{EEEDA321-4C14-4019-BC28-B26DAFF8FBCC}" srcOrd="0" destOrd="0" presId="urn:microsoft.com/office/officeart/2005/8/layout/radial5"/>
    <dgm:cxn modelId="{9E25B7CF-72A9-448C-84A5-49944C1855E2}" type="presOf" srcId="{462BDC40-A949-4D18-9CDD-6D58A13C2965}" destId="{31B53160-977D-4483-A8A3-75539391D37F}" srcOrd="1" destOrd="0" presId="urn:microsoft.com/office/officeart/2005/8/layout/radial5"/>
    <dgm:cxn modelId="{A7923712-E72F-475B-A45B-C37C9D49F1D5}" type="presOf" srcId="{CD399DCD-5E16-49F5-8053-BEECEA0A45F4}" destId="{5C1BC25E-AD18-4F33-9F88-2A04C5BB9FB3}" srcOrd="0" destOrd="0" presId="urn:microsoft.com/office/officeart/2005/8/layout/radial5"/>
    <dgm:cxn modelId="{8539EA4C-D29F-41C0-9640-68E3E370B7C5}" srcId="{421D425F-F24E-4DDB-BD7C-449E27ECEE22}" destId="{7DEDA69B-C969-4221-AD3D-0A0300C5BF98}" srcOrd="0" destOrd="0" parTransId="{1BE0A6B2-A41F-4ED8-99A8-AB53CE442514}" sibTransId="{6CFCFA6E-DF91-4B54-8F33-FFBA0DC8D3FC}"/>
    <dgm:cxn modelId="{92EAFFF5-1365-497E-8708-0638FC3B738F}" srcId="{7DEDA69B-C969-4221-AD3D-0A0300C5BF98}" destId="{CD399DCD-5E16-49F5-8053-BEECEA0A45F4}" srcOrd="0" destOrd="0" parTransId="{DABC4D3D-3E1F-4FE3-B089-70D4F8BDD72A}" sibTransId="{C3BD0616-03D4-4C18-980A-E9E352EC22A4}"/>
    <dgm:cxn modelId="{379395FF-8FF9-431B-AD39-84B9CB900CD1}" type="presOf" srcId="{DABC4D3D-3E1F-4FE3-B089-70D4F8BDD72A}" destId="{8FFC3709-0F41-4B49-89CF-A2F8192BEBD0}" srcOrd="0" destOrd="0" presId="urn:microsoft.com/office/officeart/2005/8/layout/radial5"/>
    <dgm:cxn modelId="{CD376F47-6555-477C-B8DF-FD30545696E3}" type="presOf" srcId="{4C047F07-C85D-4BBF-975D-16DCC9554D23}" destId="{3170D633-3725-4454-9FC4-68855AA01280}" srcOrd="0" destOrd="0" presId="urn:microsoft.com/office/officeart/2005/8/layout/radial5"/>
    <dgm:cxn modelId="{AC362E9A-F339-4849-B2EA-BB38D7641A1B}" srcId="{7DEDA69B-C969-4221-AD3D-0A0300C5BF98}" destId="{D7C78234-233B-445A-AE99-6E0BA14868C4}" srcOrd="3" destOrd="0" parTransId="{4C047F07-C85D-4BBF-975D-16DCC9554D23}" sibTransId="{1BC7C0E1-8BDC-4C0D-A1EB-FB8855C91CE5}"/>
    <dgm:cxn modelId="{95723D13-C0BA-40EA-96B6-0ACAC4CDC2DA}" type="presOf" srcId="{3EB1D0D0-BCD8-4772-9444-24C9E9603B71}" destId="{E4B94FA0-F4D0-45A7-B15D-C848453B116A}" srcOrd="0" destOrd="0" presId="urn:microsoft.com/office/officeart/2005/8/layout/radial5"/>
    <dgm:cxn modelId="{730E579F-4417-4ED2-B8EE-F916E483F51C}" type="presOf" srcId="{421D425F-F24E-4DDB-BD7C-449E27ECEE22}" destId="{A3AE3A7A-23F5-4EDC-BD1D-A5108CB3236D}" srcOrd="0" destOrd="0" presId="urn:microsoft.com/office/officeart/2005/8/layout/radial5"/>
    <dgm:cxn modelId="{F1F52EA2-B748-484C-B72F-A6C205F7BBF8}" type="presOf" srcId="{8F438F08-887A-4388-AB8E-D83C053F9E37}" destId="{901E0196-BA3C-45FC-BFE8-C2B90CCE2743}" srcOrd="0" destOrd="0" presId="urn:microsoft.com/office/officeart/2005/8/layout/radial5"/>
    <dgm:cxn modelId="{F66C1AF0-8C11-4C14-AE13-F400D4F640F3}" type="presOf" srcId="{D022355A-15FE-45D5-B18C-8929F5C41131}" destId="{41BB225E-ADC5-45A4-AD5A-EDED1DA5B5FD}" srcOrd="0" destOrd="0" presId="urn:microsoft.com/office/officeart/2005/8/layout/radial5"/>
    <dgm:cxn modelId="{FC8DFAAF-1C30-435E-8045-EC2FA17C7251}" type="presOf" srcId="{C789E4CF-6FA8-4232-8F99-BBCDCE9B8DE3}" destId="{CE495D08-BD8C-4BB9-B53B-C8E7AEFB2275}" srcOrd="1" destOrd="0" presId="urn:microsoft.com/office/officeart/2005/8/layout/radial5"/>
    <dgm:cxn modelId="{E90BA951-B473-42F5-99CB-4089637B2C18}" type="presOf" srcId="{DABC4D3D-3E1F-4FE3-B089-70D4F8BDD72A}" destId="{3335D564-24E4-4DF6-AA16-1257C077F3AD}" srcOrd="1" destOrd="0" presId="urn:microsoft.com/office/officeart/2005/8/layout/radial5"/>
    <dgm:cxn modelId="{F27E7D25-94C8-42B7-A721-873B5047E973}" type="presOf" srcId="{4C047F07-C85D-4BBF-975D-16DCC9554D23}" destId="{190E470A-6BC7-48AC-8830-622FD7CFBC5E}" srcOrd="1" destOrd="0" presId="urn:microsoft.com/office/officeart/2005/8/layout/radial5"/>
    <dgm:cxn modelId="{104FA2AA-DCA7-420A-BCD2-FAC339A05958}" type="presOf" srcId="{462BDC40-A949-4D18-9CDD-6D58A13C2965}" destId="{FFDC4CAB-6792-4B74-B051-1A4978AB2FEA}" srcOrd="0" destOrd="0" presId="urn:microsoft.com/office/officeart/2005/8/layout/radial5"/>
    <dgm:cxn modelId="{31E8C3BE-C34B-4B60-9961-072ECBBFD98F}" srcId="{7DEDA69B-C969-4221-AD3D-0A0300C5BF98}" destId="{2F2AC04B-EE1B-4A17-9E05-E29E7C9B2263}" srcOrd="2" destOrd="0" parTransId="{C789E4CF-6FA8-4232-8F99-BBCDCE9B8DE3}" sibTransId="{8C00FFAB-BE3B-4859-9E1B-9BE31E10E56E}"/>
    <dgm:cxn modelId="{36B20295-0E71-4244-BEFA-05FB8913AB92}" srcId="{7DEDA69B-C969-4221-AD3D-0A0300C5BF98}" destId="{D022355A-15FE-45D5-B18C-8929F5C41131}" srcOrd="4" destOrd="0" parTransId="{462BDC40-A949-4D18-9CDD-6D58A13C2965}" sibTransId="{68D386E4-967C-4AAF-B316-3AAB896CB95D}"/>
    <dgm:cxn modelId="{3F011770-8439-4EF8-86C3-73FFAC5D0170}" type="presOf" srcId="{D7C78234-233B-445A-AE99-6E0BA14868C4}" destId="{4FD26E99-4269-46DD-B91A-42822C9D1573}" srcOrd="0" destOrd="0" presId="urn:microsoft.com/office/officeart/2005/8/layout/radial5"/>
    <dgm:cxn modelId="{B08B846A-8A9E-4C1F-A93A-AAD0CBB032D5}" type="presParOf" srcId="{A3AE3A7A-23F5-4EDC-BD1D-A5108CB3236D}" destId="{B3FB2ACD-FE96-408A-AABD-C2FB998C15AE}" srcOrd="0" destOrd="0" presId="urn:microsoft.com/office/officeart/2005/8/layout/radial5"/>
    <dgm:cxn modelId="{D8115E42-AD53-4201-A6F1-0628021FCCBB}" type="presParOf" srcId="{A3AE3A7A-23F5-4EDC-BD1D-A5108CB3236D}" destId="{8FFC3709-0F41-4B49-89CF-A2F8192BEBD0}" srcOrd="1" destOrd="0" presId="urn:microsoft.com/office/officeart/2005/8/layout/radial5"/>
    <dgm:cxn modelId="{5BF387E4-CD41-4C94-BA3C-D534A2415E52}" type="presParOf" srcId="{8FFC3709-0F41-4B49-89CF-A2F8192BEBD0}" destId="{3335D564-24E4-4DF6-AA16-1257C077F3AD}" srcOrd="0" destOrd="0" presId="urn:microsoft.com/office/officeart/2005/8/layout/radial5"/>
    <dgm:cxn modelId="{F5699151-7A6C-4ADC-8196-45E4D340627A}" type="presParOf" srcId="{A3AE3A7A-23F5-4EDC-BD1D-A5108CB3236D}" destId="{5C1BC25E-AD18-4F33-9F88-2A04C5BB9FB3}" srcOrd="2" destOrd="0" presId="urn:microsoft.com/office/officeart/2005/8/layout/radial5"/>
    <dgm:cxn modelId="{E354933D-50F3-4086-9B29-BB03ACDB1E93}" type="presParOf" srcId="{A3AE3A7A-23F5-4EDC-BD1D-A5108CB3236D}" destId="{E4B94FA0-F4D0-45A7-B15D-C848453B116A}" srcOrd="3" destOrd="0" presId="urn:microsoft.com/office/officeart/2005/8/layout/radial5"/>
    <dgm:cxn modelId="{131B0D9A-FC55-4A77-9325-84267C814EFF}" type="presParOf" srcId="{E4B94FA0-F4D0-45A7-B15D-C848453B116A}" destId="{59A198C1-4C8F-48F1-A26C-D4CC4732D53B}" srcOrd="0" destOrd="0" presId="urn:microsoft.com/office/officeart/2005/8/layout/radial5"/>
    <dgm:cxn modelId="{A6E05E1A-304B-40D4-92AD-B6423FC68464}" type="presParOf" srcId="{A3AE3A7A-23F5-4EDC-BD1D-A5108CB3236D}" destId="{901E0196-BA3C-45FC-BFE8-C2B90CCE2743}" srcOrd="4" destOrd="0" presId="urn:microsoft.com/office/officeart/2005/8/layout/radial5"/>
    <dgm:cxn modelId="{A4D9E38D-0CCB-4D71-AAC2-854701AEEF6A}" type="presParOf" srcId="{A3AE3A7A-23F5-4EDC-BD1D-A5108CB3236D}" destId="{EEEDA321-4C14-4019-BC28-B26DAFF8FBCC}" srcOrd="5" destOrd="0" presId="urn:microsoft.com/office/officeart/2005/8/layout/radial5"/>
    <dgm:cxn modelId="{EE67C160-5791-4A59-8422-D3944006EAC7}" type="presParOf" srcId="{EEEDA321-4C14-4019-BC28-B26DAFF8FBCC}" destId="{CE495D08-BD8C-4BB9-B53B-C8E7AEFB2275}" srcOrd="0" destOrd="0" presId="urn:microsoft.com/office/officeart/2005/8/layout/radial5"/>
    <dgm:cxn modelId="{29ABA5E6-9F48-43F9-82BB-5C409E992057}" type="presParOf" srcId="{A3AE3A7A-23F5-4EDC-BD1D-A5108CB3236D}" destId="{EC9A0E0F-CD41-40EA-A741-53126676246C}" srcOrd="6" destOrd="0" presId="urn:microsoft.com/office/officeart/2005/8/layout/radial5"/>
    <dgm:cxn modelId="{B9EFB253-AD81-4FDC-ADC2-227811CEFB93}" type="presParOf" srcId="{A3AE3A7A-23F5-4EDC-BD1D-A5108CB3236D}" destId="{3170D633-3725-4454-9FC4-68855AA01280}" srcOrd="7" destOrd="0" presId="urn:microsoft.com/office/officeart/2005/8/layout/radial5"/>
    <dgm:cxn modelId="{0A041244-6706-47D2-A67E-C3D402BE5BFA}" type="presParOf" srcId="{3170D633-3725-4454-9FC4-68855AA01280}" destId="{190E470A-6BC7-48AC-8830-622FD7CFBC5E}" srcOrd="0" destOrd="0" presId="urn:microsoft.com/office/officeart/2005/8/layout/radial5"/>
    <dgm:cxn modelId="{BF24372B-09D5-42ED-B6E4-33B29ACCDF12}" type="presParOf" srcId="{A3AE3A7A-23F5-4EDC-BD1D-A5108CB3236D}" destId="{4FD26E99-4269-46DD-B91A-42822C9D1573}" srcOrd="8" destOrd="0" presId="urn:microsoft.com/office/officeart/2005/8/layout/radial5"/>
    <dgm:cxn modelId="{DD2051D5-5E7C-47D6-A61D-BB7834F12043}" type="presParOf" srcId="{A3AE3A7A-23F5-4EDC-BD1D-A5108CB3236D}" destId="{FFDC4CAB-6792-4B74-B051-1A4978AB2FEA}" srcOrd="9" destOrd="0" presId="urn:microsoft.com/office/officeart/2005/8/layout/radial5"/>
    <dgm:cxn modelId="{949C0E60-5B94-4AF6-8B9B-2484ED9FBDB4}" type="presParOf" srcId="{FFDC4CAB-6792-4B74-B051-1A4978AB2FEA}" destId="{31B53160-977D-4483-A8A3-75539391D37F}" srcOrd="0" destOrd="0" presId="urn:microsoft.com/office/officeart/2005/8/layout/radial5"/>
    <dgm:cxn modelId="{C97800C0-7E14-490F-940A-664BB4DF3242}" type="presParOf" srcId="{A3AE3A7A-23F5-4EDC-BD1D-A5108CB3236D}" destId="{41BB225E-ADC5-45A4-AD5A-EDED1DA5B5FD}" srcOrd="10"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FB2ACD-FE96-408A-AABD-C2FB998C15AE}">
      <dsp:nvSpPr>
        <dsp:cNvPr id="0" name=""/>
        <dsp:cNvSpPr/>
      </dsp:nvSpPr>
      <dsp:spPr>
        <a:xfrm>
          <a:off x="2473523" y="1611147"/>
          <a:ext cx="1148953" cy="1148953"/>
        </a:xfrm>
        <a:prstGeom prst="ellipse">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a:t>HSO</a:t>
          </a:r>
        </a:p>
      </dsp:txBody>
      <dsp:txXfrm>
        <a:off x="2641783" y="1779407"/>
        <a:ext cx="812433" cy="812433"/>
      </dsp:txXfrm>
    </dsp:sp>
    <dsp:sp modelId="{8FFC3709-0F41-4B49-89CF-A2F8192BEBD0}">
      <dsp:nvSpPr>
        <dsp:cNvPr id="0" name=""/>
        <dsp:cNvSpPr/>
      </dsp:nvSpPr>
      <dsp:spPr>
        <a:xfrm rot="16200000">
          <a:off x="2926148" y="1192813"/>
          <a:ext cx="243703" cy="39064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2962704" y="1307498"/>
        <a:ext cx="170592" cy="234386"/>
      </dsp:txXfrm>
    </dsp:sp>
    <dsp:sp modelId="{5C1BC25E-AD18-4F33-9F88-2A04C5BB9FB3}">
      <dsp:nvSpPr>
        <dsp:cNvPr id="0" name=""/>
        <dsp:cNvSpPr/>
      </dsp:nvSpPr>
      <dsp:spPr>
        <a:xfrm>
          <a:off x="2473523" y="2376"/>
          <a:ext cx="1148953" cy="1148953"/>
        </a:xfrm>
        <a:prstGeom prst="ellips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a:t>Cadet </a:t>
          </a:r>
          <a:r>
            <a:rPr lang="en-US" sz="2300" kern="1200" dirty="0" err="1"/>
            <a:t>Prog</a:t>
          </a:r>
          <a:r>
            <a:rPr lang="en-US" sz="2300" kern="1200" dirty="0"/>
            <a:t>.</a:t>
          </a:r>
        </a:p>
      </dsp:txBody>
      <dsp:txXfrm>
        <a:off x="2641783" y="170636"/>
        <a:ext cx="812433" cy="812433"/>
      </dsp:txXfrm>
    </dsp:sp>
    <dsp:sp modelId="{E4B94FA0-F4D0-45A7-B15D-C848453B116A}">
      <dsp:nvSpPr>
        <dsp:cNvPr id="0" name=""/>
        <dsp:cNvSpPr/>
      </dsp:nvSpPr>
      <dsp:spPr>
        <a:xfrm rot="20520000">
          <a:off x="3684604" y="1743864"/>
          <a:ext cx="243703" cy="39064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3686393" y="1833289"/>
        <a:ext cx="170592" cy="234386"/>
      </dsp:txXfrm>
    </dsp:sp>
    <dsp:sp modelId="{901E0196-BA3C-45FC-BFE8-C2B90CCE2743}">
      <dsp:nvSpPr>
        <dsp:cNvPr id="0" name=""/>
        <dsp:cNvSpPr/>
      </dsp:nvSpPr>
      <dsp:spPr>
        <a:xfrm>
          <a:off x="4003555" y="1114009"/>
          <a:ext cx="1148953" cy="1148953"/>
        </a:xfrm>
        <a:prstGeom prst="ellipse">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a:t>AE</a:t>
          </a:r>
        </a:p>
      </dsp:txBody>
      <dsp:txXfrm>
        <a:off x="4171815" y="1282269"/>
        <a:ext cx="812433" cy="812433"/>
      </dsp:txXfrm>
    </dsp:sp>
    <dsp:sp modelId="{EEEDA321-4C14-4019-BC28-B26DAFF8FBCC}">
      <dsp:nvSpPr>
        <dsp:cNvPr id="0" name=""/>
        <dsp:cNvSpPr/>
      </dsp:nvSpPr>
      <dsp:spPr>
        <a:xfrm rot="3240000">
          <a:off x="3394900" y="2635483"/>
          <a:ext cx="243703" cy="39064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3409969" y="2684038"/>
        <a:ext cx="170592" cy="234386"/>
      </dsp:txXfrm>
    </dsp:sp>
    <dsp:sp modelId="{EC9A0E0F-CD41-40EA-A741-53126676246C}">
      <dsp:nvSpPr>
        <dsp:cNvPr id="0" name=""/>
        <dsp:cNvSpPr/>
      </dsp:nvSpPr>
      <dsp:spPr>
        <a:xfrm>
          <a:off x="3419135" y="2912670"/>
          <a:ext cx="1148953" cy="1148953"/>
        </a:xfrm>
        <a:prstGeom prst="ellips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a:t>Prof. Dev.</a:t>
          </a:r>
        </a:p>
      </dsp:txBody>
      <dsp:txXfrm>
        <a:off x="3587395" y="3080930"/>
        <a:ext cx="812433" cy="812433"/>
      </dsp:txXfrm>
    </dsp:sp>
    <dsp:sp modelId="{3170D633-3725-4454-9FC4-68855AA01280}">
      <dsp:nvSpPr>
        <dsp:cNvPr id="0" name=""/>
        <dsp:cNvSpPr/>
      </dsp:nvSpPr>
      <dsp:spPr>
        <a:xfrm rot="7560000">
          <a:off x="2457396" y="2635483"/>
          <a:ext cx="243703" cy="39064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rot="10800000">
        <a:off x="2515438" y="2684038"/>
        <a:ext cx="170592" cy="234386"/>
      </dsp:txXfrm>
    </dsp:sp>
    <dsp:sp modelId="{4FD26E99-4269-46DD-B91A-42822C9D1573}">
      <dsp:nvSpPr>
        <dsp:cNvPr id="0" name=""/>
        <dsp:cNvSpPr/>
      </dsp:nvSpPr>
      <dsp:spPr>
        <a:xfrm>
          <a:off x="1527911" y="2912670"/>
          <a:ext cx="1148953" cy="1148953"/>
        </a:xfrm>
        <a:prstGeom prst="ellipse">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a:t>Safety</a:t>
          </a:r>
        </a:p>
      </dsp:txBody>
      <dsp:txXfrm>
        <a:off x="1696171" y="3080930"/>
        <a:ext cx="812433" cy="812433"/>
      </dsp:txXfrm>
    </dsp:sp>
    <dsp:sp modelId="{FFDC4CAB-6792-4B74-B051-1A4978AB2FEA}">
      <dsp:nvSpPr>
        <dsp:cNvPr id="0" name=""/>
        <dsp:cNvSpPr/>
      </dsp:nvSpPr>
      <dsp:spPr>
        <a:xfrm rot="11880000">
          <a:off x="2167692" y="1743864"/>
          <a:ext cx="243703" cy="39064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rot="10800000">
        <a:off x="2239014" y="1833289"/>
        <a:ext cx="170592" cy="234386"/>
      </dsp:txXfrm>
    </dsp:sp>
    <dsp:sp modelId="{41BB225E-ADC5-45A4-AD5A-EDED1DA5B5FD}">
      <dsp:nvSpPr>
        <dsp:cNvPr id="0" name=""/>
        <dsp:cNvSpPr/>
      </dsp:nvSpPr>
      <dsp:spPr>
        <a:xfrm>
          <a:off x="943491" y="1114009"/>
          <a:ext cx="1148953" cy="1148953"/>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a:t>ES</a:t>
          </a:r>
        </a:p>
      </dsp:txBody>
      <dsp:txXfrm>
        <a:off x="1111751" y="1282269"/>
        <a:ext cx="812433" cy="812433"/>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D8F64E0E-513F-4300-B88D-F63DA86B8B48}" type="datetimeFigureOut">
              <a:rPr lang="en-US" smtClean="0"/>
              <a:t>9/22/2020</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B10A1390-2F5E-4337-9BEC-5F90CCEDA078}" type="slidenum">
              <a:rPr lang="en-US" smtClean="0"/>
              <a:t>‹#›</a:t>
            </a:fld>
            <a:endParaRPr lang="en-US"/>
          </a:p>
        </p:txBody>
      </p:sp>
    </p:spTree>
    <p:extLst>
      <p:ext uri="{BB962C8B-B14F-4D97-AF65-F5344CB8AC3E}">
        <p14:creationId xmlns:p14="http://schemas.microsoft.com/office/powerpoint/2010/main" val="4040261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A1390-2F5E-4337-9BEC-5F90CCEDA078}" type="slidenum">
              <a:rPr lang="en-US" smtClean="0"/>
              <a:t>1</a:t>
            </a:fld>
            <a:endParaRPr lang="en-US"/>
          </a:p>
        </p:txBody>
      </p:sp>
    </p:spTree>
    <p:extLst>
      <p:ext uri="{BB962C8B-B14F-4D97-AF65-F5344CB8AC3E}">
        <p14:creationId xmlns:p14="http://schemas.microsoft.com/office/powerpoint/2010/main" val="8455425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A1390-2F5E-4337-9BEC-5F90CCEDA078}" type="slidenum">
              <a:rPr lang="en-US" smtClean="0"/>
              <a:t>21</a:t>
            </a:fld>
            <a:endParaRPr lang="en-US"/>
          </a:p>
        </p:txBody>
      </p:sp>
    </p:spTree>
    <p:extLst>
      <p:ext uri="{BB962C8B-B14F-4D97-AF65-F5344CB8AC3E}">
        <p14:creationId xmlns:p14="http://schemas.microsoft.com/office/powerpoint/2010/main" val="26232148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A1390-2F5E-4337-9BEC-5F90CCEDA078}" type="slidenum">
              <a:rPr lang="en-US" smtClean="0"/>
              <a:t>22</a:t>
            </a:fld>
            <a:endParaRPr lang="en-US"/>
          </a:p>
        </p:txBody>
      </p:sp>
    </p:spTree>
    <p:extLst>
      <p:ext uri="{BB962C8B-B14F-4D97-AF65-F5344CB8AC3E}">
        <p14:creationId xmlns:p14="http://schemas.microsoft.com/office/powerpoint/2010/main" val="3087904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A1390-2F5E-4337-9BEC-5F90CCEDA078}" type="slidenum">
              <a:rPr lang="en-US" smtClean="0"/>
              <a:t>3</a:t>
            </a:fld>
            <a:endParaRPr lang="en-US"/>
          </a:p>
        </p:txBody>
      </p:sp>
    </p:spTree>
    <p:extLst>
      <p:ext uri="{BB962C8B-B14F-4D97-AF65-F5344CB8AC3E}">
        <p14:creationId xmlns:p14="http://schemas.microsoft.com/office/powerpoint/2010/main" val="511163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A1390-2F5E-4337-9BEC-5F90CCEDA078}" type="slidenum">
              <a:rPr lang="en-US" smtClean="0"/>
              <a:t>4</a:t>
            </a:fld>
            <a:endParaRPr lang="en-US"/>
          </a:p>
        </p:txBody>
      </p:sp>
    </p:spTree>
    <p:extLst>
      <p:ext uri="{BB962C8B-B14F-4D97-AF65-F5344CB8AC3E}">
        <p14:creationId xmlns:p14="http://schemas.microsoft.com/office/powerpoint/2010/main" val="850664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A1390-2F5E-4337-9BEC-5F90CCEDA078}" type="slidenum">
              <a:rPr lang="en-US" smtClean="0"/>
              <a:t>5</a:t>
            </a:fld>
            <a:endParaRPr lang="en-US"/>
          </a:p>
        </p:txBody>
      </p:sp>
    </p:spTree>
    <p:extLst>
      <p:ext uri="{BB962C8B-B14F-4D97-AF65-F5344CB8AC3E}">
        <p14:creationId xmlns:p14="http://schemas.microsoft.com/office/powerpoint/2010/main" val="783447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4009065" y="8906401"/>
            <a:ext cx="3068113" cy="469180"/>
          </a:xfrm>
          <a:prstGeom prst="rect">
            <a:avLst/>
          </a:prstGeom>
          <a:noFill/>
          <a:ln w="9525">
            <a:noFill/>
            <a:miter lim="800000"/>
            <a:headEnd/>
            <a:tailEnd/>
          </a:ln>
        </p:spPr>
        <p:txBody>
          <a:bodyPr lIns="93975" tIns="46986" rIns="93975" bIns="46986" anchor="b"/>
          <a:lstStyle/>
          <a:p>
            <a:pPr algn="r" defTabSz="938714"/>
            <a:fld id="{BF0AEB4E-5AC7-4C24-A286-F0788A9E650C}" type="slidenum">
              <a:rPr lang="en-US" sz="1200">
                <a:latin typeface="Tahoma" pitchFamily="34" charset="0"/>
              </a:rPr>
              <a:pPr algn="r" defTabSz="938714"/>
              <a:t>6</a:t>
            </a:fld>
            <a:endParaRPr lang="en-US" sz="1200">
              <a:latin typeface="Tahoma" pitchFamily="34" charset="0"/>
            </a:endParaRPr>
          </a:p>
        </p:txBody>
      </p:sp>
      <p:sp>
        <p:nvSpPr>
          <p:cNvPr id="57347" name="Rectangle 2"/>
          <p:cNvSpPr>
            <a:spLocks noGrp="1" noRot="1" noChangeAspect="1" noChangeArrowheads="1" noTextEdit="1"/>
          </p:cNvSpPr>
          <p:nvPr>
            <p:ph type="sldImg"/>
          </p:nvPr>
        </p:nvSpPr>
        <p:spPr>
          <a:xfrm>
            <a:off x="414338" y="700088"/>
            <a:ext cx="6254750" cy="3517900"/>
          </a:xfrm>
          <a:ln/>
        </p:spPr>
      </p:sp>
      <p:sp>
        <p:nvSpPr>
          <p:cNvPr id="57348" name="Rectangle 3"/>
          <p:cNvSpPr>
            <a:spLocks noGrp="1" noChangeArrowheads="1"/>
          </p:cNvSpPr>
          <p:nvPr>
            <p:ph type="body" idx="1"/>
          </p:nvPr>
        </p:nvSpPr>
        <p:spPr>
          <a:xfrm>
            <a:off x="708520" y="4454802"/>
            <a:ext cx="5661742" cy="4221013"/>
          </a:xfrm>
          <a:noFill/>
          <a:ln/>
        </p:spPr>
        <p:txBody>
          <a:bodyPr lIns="93975" tIns="46986" rIns="93975" bIns="46986"/>
          <a:lstStyle/>
          <a:p>
            <a:endParaRPr lang="en-US" dirty="0">
              <a:latin typeface="Arial" pitchFamily="34" charset="0"/>
            </a:endParaRPr>
          </a:p>
        </p:txBody>
      </p:sp>
    </p:spTree>
    <p:extLst>
      <p:ext uri="{BB962C8B-B14F-4D97-AF65-F5344CB8AC3E}">
        <p14:creationId xmlns:p14="http://schemas.microsoft.com/office/powerpoint/2010/main" val="1328328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4009065" y="8906401"/>
            <a:ext cx="3068113" cy="469180"/>
          </a:xfrm>
          <a:prstGeom prst="rect">
            <a:avLst/>
          </a:prstGeom>
          <a:noFill/>
          <a:ln w="9525">
            <a:noFill/>
            <a:miter lim="800000"/>
            <a:headEnd/>
            <a:tailEnd/>
          </a:ln>
        </p:spPr>
        <p:txBody>
          <a:bodyPr lIns="93975" tIns="46986" rIns="93975" bIns="46986" anchor="b"/>
          <a:lstStyle/>
          <a:p>
            <a:pPr algn="r" defTabSz="938714"/>
            <a:fld id="{BF0AEB4E-5AC7-4C24-A286-F0788A9E650C}" type="slidenum">
              <a:rPr lang="en-US" sz="1200">
                <a:latin typeface="Tahoma" pitchFamily="34" charset="0"/>
              </a:rPr>
              <a:pPr algn="r" defTabSz="938714"/>
              <a:t>7</a:t>
            </a:fld>
            <a:endParaRPr lang="en-US" sz="1200">
              <a:latin typeface="Tahoma" pitchFamily="34" charset="0"/>
            </a:endParaRPr>
          </a:p>
        </p:txBody>
      </p:sp>
      <p:sp>
        <p:nvSpPr>
          <p:cNvPr id="57347" name="Rectangle 2"/>
          <p:cNvSpPr>
            <a:spLocks noGrp="1" noRot="1" noChangeAspect="1" noChangeArrowheads="1" noTextEdit="1"/>
          </p:cNvSpPr>
          <p:nvPr>
            <p:ph type="sldImg"/>
          </p:nvPr>
        </p:nvSpPr>
        <p:spPr>
          <a:xfrm>
            <a:off x="414338" y="700088"/>
            <a:ext cx="6254750" cy="3517900"/>
          </a:xfrm>
          <a:ln/>
        </p:spPr>
      </p:sp>
      <p:sp>
        <p:nvSpPr>
          <p:cNvPr id="57348" name="Rectangle 3"/>
          <p:cNvSpPr>
            <a:spLocks noGrp="1" noChangeArrowheads="1"/>
          </p:cNvSpPr>
          <p:nvPr>
            <p:ph type="body" idx="1"/>
          </p:nvPr>
        </p:nvSpPr>
        <p:spPr>
          <a:xfrm>
            <a:off x="708520" y="4454802"/>
            <a:ext cx="5661742" cy="4221013"/>
          </a:xfrm>
          <a:noFill/>
          <a:ln/>
        </p:spPr>
        <p:txBody>
          <a:bodyPr lIns="93975" tIns="46986" rIns="93975" bIns="46986"/>
          <a:lstStyle/>
          <a:p>
            <a:endParaRPr lang="en-US" dirty="0">
              <a:latin typeface="Arial" pitchFamily="34" charset="0"/>
            </a:endParaRPr>
          </a:p>
        </p:txBody>
      </p:sp>
    </p:spTree>
    <p:extLst>
      <p:ext uri="{BB962C8B-B14F-4D97-AF65-F5344CB8AC3E}">
        <p14:creationId xmlns:p14="http://schemas.microsoft.com/office/powerpoint/2010/main" val="2728923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4009065" y="8906401"/>
            <a:ext cx="3068113" cy="469180"/>
          </a:xfrm>
          <a:prstGeom prst="rect">
            <a:avLst/>
          </a:prstGeom>
          <a:noFill/>
          <a:ln w="9525">
            <a:noFill/>
            <a:miter lim="800000"/>
            <a:headEnd/>
            <a:tailEnd/>
          </a:ln>
        </p:spPr>
        <p:txBody>
          <a:bodyPr lIns="93975" tIns="46986" rIns="93975" bIns="46986" anchor="b"/>
          <a:lstStyle/>
          <a:p>
            <a:pPr algn="r" defTabSz="938714"/>
            <a:fld id="{BF0AEB4E-5AC7-4C24-A286-F0788A9E650C}" type="slidenum">
              <a:rPr lang="en-US" sz="1200">
                <a:latin typeface="Tahoma" pitchFamily="34" charset="0"/>
              </a:rPr>
              <a:pPr algn="r" defTabSz="938714"/>
              <a:t>8</a:t>
            </a:fld>
            <a:endParaRPr lang="en-US" sz="1200">
              <a:latin typeface="Tahoma" pitchFamily="34" charset="0"/>
            </a:endParaRPr>
          </a:p>
        </p:txBody>
      </p:sp>
      <p:sp>
        <p:nvSpPr>
          <p:cNvPr id="57347" name="Rectangle 2"/>
          <p:cNvSpPr>
            <a:spLocks noGrp="1" noRot="1" noChangeAspect="1" noChangeArrowheads="1" noTextEdit="1"/>
          </p:cNvSpPr>
          <p:nvPr>
            <p:ph type="sldImg"/>
          </p:nvPr>
        </p:nvSpPr>
        <p:spPr>
          <a:xfrm>
            <a:off x="414338" y="700088"/>
            <a:ext cx="6254750" cy="3517900"/>
          </a:xfrm>
          <a:ln/>
        </p:spPr>
      </p:sp>
      <p:sp>
        <p:nvSpPr>
          <p:cNvPr id="57348" name="Rectangle 3"/>
          <p:cNvSpPr>
            <a:spLocks noGrp="1" noChangeArrowheads="1"/>
          </p:cNvSpPr>
          <p:nvPr>
            <p:ph type="body" idx="1"/>
          </p:nvPr>
        </p:nvSpPr>
        <p:spPr>
          <a:xfrm>
            <a:off x="708520" y="4454802"/>
            <a:ext cx="5661742" cy="4221013"/>
          </a:xfrm>
          <a:noFill/>
          <a:ln/>
        </p:spPr>
        <p:txBody>
          <a:bodyPr lIns="93975" tIns="46986" rIns="93975" bIns="46986"/>
          <a:lstStyle/>
          <a:p>
            <a:r>
              <a:rPr lang="en-US" sz="1200" b="0" i="0" kern="1200" dirty="0" smtClean="0">
                <a:solidFill>
                  <a:schemeClr val="tx1"/>
                </a:solidFill>
                <a:effectLst/>
                <a:latin typeface="+mn-lt"/>
                <a:ea typeface="+mn-ea"/>
                <a:cs typeface="+mn-cs"/>
              </a:rPr>
              <a:t>1.8.2.1. Physician/Medical Officer Category of Health Services: The professionals in the Physician/Medical Officer Category may be awarded the CAP Medical Officer Badge IAW CAPM 39-1, in addition to earning the Health Services Officer Badge. This category includes the professions:</a:t>
            </a:r>
          </a:p>
          <a:p>
            <a:r>
              <a:rPr lang="en-US" sz="1200" b="0" i="0" kern="1200" dirty="0" smtClean="0">
                <a:solidFill>
                  <a:schemeClr val="tx1"/>
                </a:solidFill>
                <a:effectLst/>
                <a:latin typeface="+mn-lt"/>
                <a:ea typeface="+mn-ea"/>
                <a:cs typeface="+mn-cs"/>
              </a:rPr>
              <a:t>● Chiropractor</a:t>
            </a:r>
          </a:p>
          <a:p>
            <a:r>
              <a:rPr lang="en-US" sz="1200" b="0" i="0" kern="1200" dirty="0" smtClean="0">
                <a:solidFill>
                  <a:schemeClr val="tx1"/>
                </a:solidFill>
                <a:effectLst/>
                <a:latin typeface="+mn-lt"/>
                <a:ea typeface="+mn-ea"/>
                <a:cs typeface="+mn-cs"/>
              </a:rPr>
              <a:t>● Clinical Psychologist (PhD or </a:t>
            </a:r>
            <a:r>
              <a:rPr lang="en-US" sz="1200" b="0" i="0" kern="1200" dirty="0" err="1" smtClean="0">
                <a:solidFill>
                  <a:schemeClr val="tx1"/>
                </a:solidFill>
                <a:effectLst/>
                <a:latin typeface="+mn-lt"/>
                <a:ea typeface="+mn-ea"/>
                <a:cs typeface="+mn-cs"/>
              </a:rPr>
              <a:t>PsyD</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 Dentist</a:t>
            </a:r>
          </a:p>
          <a:p>
            <a:r>
              <a:rPr lang="en-US" sz="1200" b="0" i="0" kern="1200" dirty="0" smtClean="0">
                <a:solidFill>
                  <a:schemeClr val="tx1"/>
                </a:solidFill>
                <a:effectLst/>
                <a:latin typeface="+mn-lt"/>
                <a:ea typeface="+mn-ea"/>
                <a:cs typeface="+mn-cs"/>
              </a:rPr>
              <a:t>● Naturopathic Physician</a:t>
            </a:r>
          </a:p>
          <a:p>
            <a:r>
              <a:rPr lang="en-US" sz="1200" b="0" i="0" kern="1200" dirty="0" smtClean="0">
                <a:solidFill>
                  <a:schemeClr val="tx1"/>
                </a:solidFill>
                <a:effectLst/>
                <a:latin typeface="+mn-lt"/>
                <a:ea typeface="+mn-ea"/>
                <a:cs typeface="+mn-cs"/>
              </a:rPr>
              <a:t>● Optometrist</a:t>
            </a:r>
          </a:p>
          <a:p>
            <a:r>
              <a:rPr lang="en-US" sz="1200" b="0" i="0" kern="1200" dirty="0" smtClean="0">
                <a:solidFill>
                  <a:schemeClr val="tx1"/>
                </a:solidFill>
                <a:effectLst/>
                <a:latin typeface="+mn-lt"/>
                <a:ea typeface="+mn-ea"/>
                <a:cs typeface="+mn-cs"/>
              </a:rPr>
              <a:t>● Pharmacist (</a:t>
            </a:r>
            <a:r>
              <a:rPr lang="en-US" sz="1200" b="0" i="0" kern="1200" dirty="0" err="1" smtClean="0">
                <a:solidFill>
                  <a:schemeClr val="tx1"/>
                </a:solidFill>
                <a:effectLst/>
                <a:latin typeface="+mn-lt"/>
                <a:ea typeface="+mn-ea"/>
                <a:cs typeface="+mn-cs"/>
              </a:rPr>
              <a:t>PharmD</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 Physician (MD or DO)</a:t>
            </a:r>
          </a:p>
          <a:p>
            <a:r>
              <a:rPr lang="en-US" sz="1200" b="0" i="0" kern="1200" dirty="0" smtClean="0">
                <a:solidFill>
                  <a:schemeClr val="tx1"/>
                </a:solidFill>
                <a:effectLst/>
                <a:latin typeface="+mn-lt"/>
                <a:ea typeface="+mn-ea"/>
                <a:cs typeface="+mn-cs"/>
              </a:rPr>
              <a:t>● Physician Assistant (PA)</a:t>
            </a:r>
          </a:p>
          <a:p>
            <a:r>
              <a:rPr lang="en-US" sz="1200" b="0" i="0" kern="1200" dirty="0" smtClean="0">
                <a:solidFill>
                  <a:schemeClr val="tx1"/>
                </a:solidFill>
                <a:effectLst/>
                <a:latin typeface="+mn-lt"/>
                <a:ea typeface="+mn-ea"/>
                <a:cs typeface="+mn-cs"/>
              </a:rPr>
              <a:t>● Podiatrist</a:t>
            </a:r>
          </a:p>
          <a:p>
            <a:r>
              <a:rPr lang="en-US" sz="1200" b="0" i="0" kern="1200" dirty="0" smtClean="0">
                <a:solidFill>
                  <a:schemeClr val="tx1"/>
                </a:solidFill>
                <a:effectLst/>
                <a:latin typeface="+mn-lt"/>
                <a:ea typeface="+mn-ea"/>
                <a:cs typeface="+mn-cs"/>
              </a:rPr>
              <a:t>● Veterinarian</a:t>
            </a:r>
          </a:p>
          <a:p>
            <a:r>
              <a:rPr lang="en-US" sz="1200" b="0" i="0" kern="1200" dirty="0" smtClean="0">
                <a:solidFill>
                  <a:schemeClr val="tx1"/>
                </a:solidFill>
                <a:effectLst/>
                <a:latin typeface="+mn-lt"/>
                <a:ea typeface="+mn-ea"/>
                <a:cs typeface="+mn-cs"/>
              </a:rPr>
              <a:t>1.8.2.2. Nurse Category of Health Services: Nurse (at all levels). The professionals in the Nurse Category may be awarded the CAP Nurse Officer Badge IAW CAPM 39-1, in addition to earning the Health Services Officer Badge.</a:t>
            </a:r>
          </a:p>
          <a:p>
            <a:r>
              <a:rPr lang="en-US" sz="1200" b="0" i="0" kern="1200" dirty="0" smtClean="0">
                <a:solidFill>
                  <a:schemeClr val="tx1"/>
                </a:solidFill>
                <a:effectLst/>
                <a:latin typeface="+mn-lt"/>
                <a:ea typeface="+mn-ea"/>
                <a:cs typeface="+mn-cs"/>
              </a:rPr>
              <a:t>1.8.2.3. Emergency Medical Technician Category of Health Services: Paramedic and Emergency Medical Technician (at all levels). The professionals in the EMT Category may be awarded the CAP EMT Badge IAW CAPM 39-1, in addition to earning the Health Services Officer Badge.</a:t>
            </a:r>
          </a:p>
          <a:p>
            <a:r>
              <a:rPr lang="en-US" sz="1200" b="0" i="0" kern="1200" dirty="0" smtClean="0">
                <a:solidFill>
                  <a:schemeClr val="tx1"/>
                </a:solidFill>
                <a:effectLst/>
                <a:latin typeface="+mn-lt"/>
                <a:ea typeface="+mn-ea"/>
                <a:cs typeface="+mn-cs"/>
              </a:rPr>
              <a:t>1.8.2.4. Allied Professions Category of Health Services: The professionals in the Allied Professions Category may earn the Health Services Officer Badge. This category includes the professions:</a:t>
            </a:r>
          </a:p>
          <a:p>
            <a:r>
              <a:rPr lang="en-US" sz="1200" b="0" i="0" kern="1200" dirty="0" smtClean="0">
                <a:solidFill>
                  <a:schemeClr val="tx1"/>
                </a:solidFill>
                <a:effectLst/>
                <a:latin typeface="+mn-lt"/>
                <a:ea typeface="+mn-ea"/>
                <a:cs typeface="+mn-cs"/>
              </a:rPr>
              <a:t>● Athletic Trainer</a:t>
            </a:r>
          </a:p>
          <a:p>
            <a:r>
              <a:rPr lang="en-US" sz="1200" b="0" i="0" kern="1200" dirty="0" smtClean="0">
                <a:solidFill>
                  <a:schemeClr val="tx1"/>
                </a:solidFill>
                <a:effectLst/>
                <a:latin typeface="+mn-lt"/>
                <a:ea typeface="+mn-ea"/>
                <a:cs typeface="+mn-cs"/>
              </a:rPr>
              <a:t>● Clinical Mental Health Professional</a:t>
            </a:r>
          </a:p>
          <a:p>
            <a:r>
              <a:rPr lang="en-US" sz="1200" b="0" i="0" kern="1200" dirty="0" smtClean="0">
                <a:solidFill>
                  <a:schemeClr val="tx1"/>
                </a:solidFill>
                <a:effectLst/>
                <a:latin typeface="+mn-lt"/>
                <a:ea typeface="+mn-ea"/>
                <a:cs typeface="+mn-cs"/>
              </a:rPr>
              <a:t>● Medical Physiologist</a:t>
            </a:r>
          </a:p>
          <a:p>
            <a:r>
              <a:rPr lang="en-US" sz="1200" b="0" i="0" kern="1200" dirty="0" smtClean="0">
                <a:solidFill>
                  <a:schemeClr val="tx1"/>
                </a:solidFill>
                <a:effectLst/>
                <a:latin typeface="+mn-lt"/>
                <a:ea typeface="+mn-ea"/>
                <a:cs typeface="+mn-cs"/>
              </a:rPr>
              <a:t>● Pharmacist</a:t>
            </a:r>
          </a:p>
          <a:p>
            <a:r>
              <a:rPr lang="en-US" sz="1200" b="0" i="0" kern="1200" dirty="0" smtClean="0">
                <a:solidFill>
                  <a:schemeClr val="tx1"/>
                </a:solidFill>
                <a:effectLst/>
                <a:latin typeface="+mn-lt"/>
                <a:ea typeface="+mn-ea"/>
                <a:cs typeface="+mn-cs"/>
              </a:rPr>
              <a:t>● Physical Therapist</a:t>
            </a:r>
          </a:p>
          <a:p>
            <a:r>
              <a:rPr lang="en-US" sz="1200" b="0" i="0" kern="1200" dirty="0" smtClean="0">
                <a:solidFill>
                  <a:schemeClr val="tx1"/>
                </a:solidFill>
                <a:effectLst/>
                <a:latin typeface="+mn-lt"/>
                <a:ea typeface="+mn-ea"/>
                <a:cs typeface="+mn-cs"/>
              </a:rPr>
              <a:t>● Public Health, Master or Doctoral Level</a:t>
            </a:r>
          </a:p>
          <a:p>
            <a:r>
              <a:rPr lang="en-US" sz="1200" b="0" i="0" kern="1200" dirty="0" smtClean="0">
                <a:solidFill>
                  <a:schemeClr val="tx1"/>
                </a:solidFill>
                <a:effectLst/>
                <a:latin typeface="+mn-lt"/>
                <a:ea typeface="+mn-ea"/>
                <a:cs typeface="+mn-cs"/>
              </a:rPr>
              <a:t>● Respiratory Therapist</a:t>
            </a:r>
          </a:p>
          <a:p>
            <a:r>
              <a:rPr lang="en-US" sz="1200" b="0" i="0" kern="1200" dirty="0" smtClean="0">
                <a:solidFill>
                  <a:schemeClr val="tx1"/>
                </a:solidFill>
                <a:effectLst/>
                <a:latin typeface="+mn-lt"/>
                <a:ea typeface="+mn-ea"/>
                <a:cs typeface="+mn-cs"/>
              </a:rPr>
              <a:t>● Social Worker</a:t>
            </a:r>
          </a:p>
        </p:txBody>
      </p:sp>
    </p:spTree>
    <p:extLst>
      <p:ext uri="{BB962C8B-B14F-4D97-AF65-F5344CB8AC3E}">
        <p14:creationId xmlns:p14="http://schemas.microsoft.com/office/powerpoint/2010/main" val="1233637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4009065" y="8906401"/>
            <a:ext cx="3068113" cy="469180"/>
          </a:xfrm>
          <a:prstGeom prst="rect">
            <a:avLst/>
          </a:prstGeom>
          <a:noFill/>
          <a:ln w="9525">
            <a:noFill/>
            <a:miter lim="800000"/>
            <a:headEnd/>
            <a:tailEnd/>
          </a:ln>
        </p:spPr>
        <p:txBody>
          <a:bodyPr lIns="93975" tIns="46986" rIns="93975" bIns="46986" anchor="b"/>
          <a:lstStyle/>
          <a:p>
            <a:pPr algn="r" defTabSz="938714"/>
            <a:fld id="{BF0AEB4E-5AC7-4C24-A286-F0788A9E650C}" type="slidenum">
              <a:rPr lang="en-US" sz="1200">
                <a:latin typeface="Tahoma" pitchFamily="34" charset="0"/>
              </a:rPr>
              <a:pPr algn="r" defTabSz="938714"/>
              <a:t>9</a:t>
            </a:fld>
            <a:endParaRPr lang="en-US" sz="1200">
              <a:latin typeface="Tahoma" pitchFamily="34" charset="0"/>
            </a:endParaRPr>
          </a:p>
        </p:txBody>
      </p:sp>
      <p:sp>
        <p:nvSpPr>
          <p:cNvPr id="57347" name="Rectangle 2"/>
          <p:cNvSpPr>
            <a:spLocks noGrp="1" noRot="1" noChangeAspect="1" noChangeArrowheads="1" noTextEdit="1"/>
          </p:cNvSpPr>
          <p:nvPr>
            <p:ph type="sldImg"/>
          </p:nvPr>
        </p:nvSpPr>
        <p:spPr>
          <a:xfrm>
            <a:off x="414338" y="700088"/>
            <a:ext cx="6254750" cy="3517900"/>
          </a:xfrm>
          <a:ln/>
        </p:spPr>
      </p:sp>
      <p:sp>
        <p:nvSpPr>
          <p:cNvPr id="57348" name="Rectangle 3"/>
          <p:cNvSpPr>
            <a:spLocks noGrp="1" noChangeArrowheads="1"/>
          </p:cNvSpPr>
          <p:nvPr>
            <p:ph type="body" idx="1"/>
          </p:nvPr>
        </p:nvSpPr>
        <p:spPr>
          <a:xfrm>
            <a:off x="708520" y="4454802"/>
            <a:ext cx="5661742" cy="4221013"/>
          </a:xfrm>
          <a:noFill/>
          <a:ln/>
        </p:spPr>
        <p:txBody>
          <a:bodyPr lIns="93975" tIns="46986" rIns="93975" bIns="46986"/>
          <a:lstStyle/>
          <a:p>
            <a:endParaRPr lang="en-US" dirty="0">
              <a:latin typeface="Arial" pitchFamily="34" charset="0"/>
            </a:endParaRPr>
          </a:p>
        </p:txBody>
      </p:sp>
    </p:spTree>
    <p:extLst>
      <p:ext uri="{BB962C8B-B14F-4D97-AF65-F5344CB8AC3E}">
        <p14:creationId xmlns:p14="http://schemas.microsoft.com/office/powerpoint/2010/main" val="577204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4009065" y="8906401"/>
            <a:ext cx="3068113" cy="469180"/>
          </a:xfrm>
          <a:prstGeom prst="rect">
            <a:avLst/>
          </a:prstGeom>
          <a:noFill/>
          <a:ln w="9525">
            <a:noFill/>
            <a:miter lim="800000"/>
            <a:headEnd/>
            <a:tailEnd/>
          </a:ln>
        </p:spPr>
        <p:txBody>
          <a:bodyPr lIns="93975" tIns="46986" rIns="93975" bIns="46986" anchor="b"/>
          <a:lstStyle/>
          <a:p>
            <a:pPr algn="r" defTabSz="938714"/>
            <a:fld id="{BF0AEB4E-5AC7-4C24-A286-F0788A9E650C}" type="slidenum">
              <a:rPr lang="en-US" sz="1200">
                <a:latin typeface="Tahoma" pitchFamily="34" charset="0"/>
              </a:rPr>
              <a:pPr algn="r" defTabSz="938714"/>
              <a:t>10</a:t>
            </a:fld>
            <a:endParaRPr lang="en-US" sz="1200">
              <a:latin typeface="Tahoma" pitchFamily="34" charset="0"/>
            </a:endParaRPr>
          </a:p>
        </p:txBody>
      </p:sp>
      <p:sp>
        <p:nvSpPr>
          <p:cNvPr id="57347" name="Rectangle 2"/>
          <p:cNvSpPr>
            <a:spLocks noGrp="1" noRot="1" noChangeAspect="1" noChangeArrowheads="1" noTextEdit="1"/>
          </p:cNvSpPr>
          <p:nvPr>
            <p:ph type="sldImg"/>
          </p:nvPr>
        </p:nvSpPr>
        <p:spPr>
          <a:xfrm>
            <a:off x="414338" y="700088"/>
            <a:ext cx="6254750" cy="3517900"/>
          </a:xfrm>
          <a:ln/>
        </p:spPr>
      </p:sp>
      <p:sp>
        <p:nvSpPr>
          <p:cNvPr id="57348" name="Rectangle 3"/>
          <p:cNvSpPr>
            <a:spLocks noGrp="1" noChangeArrowheads="1"/>
          </p:cNvSpPr>
          <p:nvPr>
            <p:ph type="body" idx="1"/>
          </p:nvPr>
        </p:nvSpPr>
        <p:spPr>
          <a:xfrm>
            <a:off x="708520" y="4454802"/>
            <a:ext cx="5661742" cy="4221013"/>
          </a:xfrm>
          <a:noFill/>
          <a:ln/>
        </p:spPr>
        <p:txBody>
          <a:bodyPr lIns="93975" tIns="46986" rIns="93975" bIns="46986"/>
          <a:lstStyle/>
          <a:p>
            <a:endParaRPr lang="en-US" dirty="0">
              <a:latin typeface="Arial" pitchFamily="34" charset="0"/>
            </a:endParaRPr>
          </a:p>
        </p:txBody>
      </p:sp>
    </p:spTree>
    <p:extLst>
      <p:ext uri="{BB962C8B-B14F-4D97-AF65-F5344CB8AC3E}">
        <p14:creationId xmlns:p14="http://schemas.microsoft.com/office/powerpoint/2010/main" val="36380763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Google Shape;56;p13">
            <a:extLst>
              <a:ext uri="{FF2B5EF4-FFF2-40B4-BE49-F238E27FC236}">
                <a16:creationId xmlns:a16="http://schemas.microsoft.com/office/drawing/2014/main" xmlns="" id="{24348F6A-551A-4BB5-9CFF-50100A3EC745}"/>
              </a:ext>
            </a:extLst>
          </p:cNvPr>
          <p:cNvSpPr/>
          <p:nvPr userDrawn="1"/>
        </p:nvSpPr>
        <p:spPr>
          <a:xfrm>
            <a:off x="0" y="6656150"/>
            <a:ext cx="9231550" cy="201850"/>
          </a:xfrm>
          <a:prstGeom prst="rtTriangle">
            <a:avLst/>
          </a:prstGeom>
          <a:gradFill flip="none" rotWithShape="1">
            <a:gsLst>
              <a:gs pos="0">
                <a:srgbClr val="CC0000">
                  <a:shade val="30000"/>
                  <a:satMod val="115000"/>
                </a:srgbClr>
              </a:gs>
              <a:gs pos="50000">
                <a:srgbClr val="CC0000">
                  <a:shade val="67500"/>
                  <a:satMod val="115000"/>
                </a:srgbClr>
              </a:gs>
              <a:gs pos="100000">
                <a:srgbClr val="CC0000">
                  <a:shade val="100000"/>
                  <a:satMod val="115000"/>
                </a:srgbClr>
              </a:gs>
            </a:gsLst>
            <a:lin ang="0" scaled="1"/>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 name="Google Shape;58;p13">
            <a:extLst>
              <a:ext uri="{FF2B5EF4-FFF2-40B4-BE49-F238E27FC236}">
                <a16:creationId xmlns:a16="http://schemas.microsoft.com/office/drawing/2014/main" xmlns="" id="{182BAF24-DAED-4314-8CE5-36ADBB18FC5A}"/>
              </a:ext>
            </a:extLst>
          </p:cNvPr>
          <p:cNvSpPr/>
          <p:nvPr userDrawn="1"/>
        </p:nvSpPr>
        <p:spPr>
          <a:xfrm rot="16202181">
            <a:off x="994997" y="5358766"/>
            <a:ext cx="511617" cy="2501287"/>
          </a:xfrm>
          <a:prstGeom prst="diagStripe">
            <a:avLst>
              <a:gd name="adj" fmla="val 81854"/>
            </a:avLst>
          </a:prstGeom>
          <a:gradFill flip="none" rotWithShape="1">
            <a:gsLst>
              <a:gs pos="0">
                <a:schemeClr val="lt2">
                  <a:shade val="30000"/>
                  <a:satMod val="115000"/>
                </a:schemeClr>
              </a:gs>
              <a:gs pos="50000">
                <a:schemeClr val="lt2">
                  <a:shade val="67500"/>
                  <a:satMod val="115000"/>
                </a:schemeClr>
              </a:gs>
              <a:gs pos="100000">
                <a:schemeClr val="lt2">
                  <a:shade val="100000"/>
                  <a:satMod val="115000"/>
                </a:schemeClr>
              </a:gs>
            </a:gsLst>
            <a:lin ang="5400000" scaled="1"/>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57;p13">
            <a:extLst>
              <a:ext uri="{FF2B5EF4-FFF2-40B4-BE49-F238E27FC236}">
                <a16:creationId xmlns:a16="http://schemas.microsoft.com/office/drawing/2014/main" xmlns="" id="{8F5C3701-1845-4E5D-9E35-DCB39987B856}"/>
              </a:ext>
            </a:extLst>
          </p:cNvPr>
          <p:cNvSpPr/>
          <p:nvPr userDrawn="1"/>
        </p:nvSpPr>
        <p:spPr>
          <a:xfrm>
            <a:off x="2" y="6421511"/>
            <a:ext cx="2501449" cy="445025"/>
          </a:xfrm>
          <a:prstGeom prst="rtTriangle">
            <a:avLst/>
          </a:prstGeom>
          <a:gradFill flip="none" rotWithShape="1">
            <a:gsLst>
              <a:gs pos="0">
                <a:srgbClr val="2613B5">
                  <a:shade val="30000"/>
                  <a:satMod val="115000"/>
                </a:srgbClr>
              </a:gs>
              <a:gs pos="50000">
                <a:srgbClr val="2613B5">
                  <a:shade val="67500"/>
                  <a:satMod val="115000"/>
                </a:srgbClr>
              </a:gs>
              <a:gs pos="100000">
                <a:srgbClr val="2613B5">
                  <a:shade val="100000"/>
                  <a:satMod val="115000"/>
                </a:srgbClr>
              </a:gs>
            </a:gsLst>
            <a:lin ang="18900000" scaled="1"/>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Title Placeholder 1">
            <a:extLst>
              <a:ext uri="{FF2B5EF4-FFF2-40B4-BE49-F238E27FC236}">
                <a16:creationId xmlns:a16="http://schemas.microsoft.com/office/drawing/2014/main" xmlns="" id="{F64B1598-0A11-4ADE-A8F1-25958FE5922E}"/>
              </a:ext>
            </a:extLst>
          </p:cNvPr>
          <p:cNvSpPr>
            <a:spLocks noGrp="1"/>
          </p:cNvSpPr>
          <p:nvPr>
            <p:ph type="title"/>
          </p:nvPr>
        </p:nvSpPr>
        <p:spPr>
          <a:xfrm>
            <a:off x="2993456" y="2349542"/>
            <a:ext cx="7931825" cy="2184640"/>
          </a:xfrm>
          <a:prstGeom prst="rect">
            <a:avLst/>
          </a:prstGeom>
        </p:spPr>
        <p:txBody>
          <a:bodyPr vert="horz" lIns="91440" tIns="45720" rIns="91440" bIns="45720" rtlCol="0" anchor="ctr">
            <a:normAutofit/>
          </a:bodyPr>
          <a:lstStyle/>
          <a:p>
            <a:r>
              <a:rPr lang="en-US" dirty="0"/>
              <a:t>Click to edit Master </a:t>
            </a:r>
            <a:br>
              <a:rPr lang="en-US" dirty="0"/>
            </a:br>
            <a:r>
              <a:rPr lang="en-US" dirty="0"/>
              <a:t>title style</a:t>
            </a:r>
          </a:p>
        </p:txBody>
      </p:sp>
      <p:pic>
        <p:nvPicPr>
          <p:cNvPr id="9" name="Picture 8">
            <a:extLst>
              <a:ext uri="{FF2B5EF4-FFF2-40B4-BE49-F238E27FC236}">
                <a16:creationId xmlns:a16="http://schemas.microsoft.com/office/drawing/2014/main" xmlns="" id="{EE00EAF9-0718-428D-8CC4-2FAC99311C69}"/>
              </a:ext>
            </a:extLst>
          </p:cNvPr>
          <p:cNvPicPr>
            <a:picLocks noChangeAspect="1"/>
          </p:cNvPicPr>
          <p:nvPr userDrawn="1"/>
        </p:nvPicPr>
        <p:blipFill rotWithShape="1">
          <a:blip r:embed="rId2"/>
          <a:srcRect l="6514"/>
          <a:stretch/>
        </p:blipFill>
        <p:spPr>
          <a:xfrm>
            <a:off x="607210" y="2302099"/>
            <a:ext cx="2290860" cy="2279526"/>
          </a:xfrm>
          <a:prstGeom prst="rect">
            <a:avLst/>
          </a:prstGeom>
        </p:spPr>
      </p:pic>
      <p:sp>
        <p:nvSpPr>
          <p:cNvPr id="2" name="Rectangle 1">
            <a:extLst>
              <a:ext uri="{FF2B5EF4-FFF2-40B4-BE49-F238E27FC236}">
                <a16:creationId xmlns:a16="http://schemas.microsoft.com/office/drawing/2014/main" xmlns="" id="{89E42631-8B64-4020-9116-5174F713B1FA}"/>
              </a:ext>
            </a:extLst>
          </p:cNvPr>
          <p:cNvSpPr/>
          <p:nvPr userDrawn="1"/>
        </p:nvSpPr>
        <p:spPr>
          <a:xfrm>
            <a:off x="88490" y="98323"/>
            <a:ext cx="1504336" cy="144534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3762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E7079FD-F3DD-45E6-9736-FC88E2E40796}"/>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xmlns="" id="{0FE225D5-BCD8-4C8A-AFB2-3351BCE4DF5D}"/>
              </a:ext>
            </a:extLst>
          </p:cNvPr>
          <p:cNvSpPr>
            <a:spLocks noGrp="1"/>
          </p:cNvSpPr>
          <p:nvPr>
            <p:ph type="sldNum" sz="quarter" idx="11"/>
          </p:nvPr>
        </p:nvSpPr>
        <p:spPr/>
        <p:txBody>
          <a:bodyPr/>
          <a:lstStyle/>
          <a:p>
            <a:fld id="{A47E3F7A-0EE5-45E7-B40F-D7CBCF0FD8B8}" type="slidenum">
              <a:rPr lang="en-US" smtClean="0"/>
              <a:pPr/>
              <a:t>‹#›</a:t>
            </a:fld>
            <a:endParaRPr lang="en-US" dirty="0"/>
          </a:p>
        </p:txBody>
      </p:sp>
      <p:sp>
        <p:nvSpPr>
          <p:cNvPr id="9" name="Title 8">
            <a:extLst>
              <a:ext uri="{FF2B5EF4-FFF2-40B4-BE49-F238E27FC236}">
                <a16:creationId xmlns:a16="http://schemas.microsoft.com/office/drawing/2014/main" xmlns="" id="{4D98CF1B-D3CD-4E42-A764-F2AB0E5645A2}"/>
              </a:ext>
            </a:extLst>
          </p:cNvPr>
          <p:cNvSpPr>
            <a:spLocks noGrp="1"/>
          </p:cNvSpPr>
          <p:nvPr>
            <p:ph type="title"/>
          </p:nvPr>
        </p:nvSpPr>
        <p:spPr/>
        <p:txBody>
          <a:bodyPr/>
          <a:lstStyle/>
          <a:p>
            <a:r>
              <a:rPr lang="en-US"/>
              <a:t>Click to edit Master title style</a:t>
            </a:r>
          </a:p>
        </p:txBody>
      </p:sp>
      <p:sp>
        <p:nvSpPr>
          <p:cNvPr id="6" name="Footer Placeholder 7">
            <a:extLst>
              <a:ext uri="{FF2B5EF4-FFF2-40B4-BE49-F238E27FC236}">
                <a16:creationId xmlns:a16="http://schemas.microsoft.com/office/drawing/2014/main" xmlns="" id="{59ADBDD4-70CA-4385-9C98-1BA05DC92EAA}"/>
              </a:ext>
            </a:extLst>
          </p:cNvPr>
          <p:cNvSpPr>
            <a:spLocks noGrp="1"/>
          </p:cNvSpPr>
          <p:nvPr>
            <p:ph type="ftr" sz="quarter" idx="3"/>
          </p:nvPr>
        </p:nvSpPr>
        <p:spPr>
          <a:xfrm>
            <a:off x="838199" y="6535503"/>
            <a:ext cx="10507860" cy="184862"/>
          </a:xfrm>
          <a:prstGeom prst="rect">
            <a:avLst/>
          </a:prstGeom>
        </p:spPr>
        <p:txBody>
          <a:bodyPr/>
          <a:lstStyle>
            <a:lvl1pPr>
              <a:defRPr sz="1100">
                <a:solidFill>
                  <a:srgbClr val="63656B"/>
                </a:solidFill>
                <a:latin typeface="Arial" panose="020B0604020202020204" pitchFamily="34" charset="0"/>
                <a:cs typeface="Arial" panose="020B0604020202020204" pitchFamily="34" charset="0"/>
              </a:defRPr>
            </a:lvl1pPr>
          </a:lstStyle>
          <a:p>
            <a:pPr algn="ctr"/>
            <a:r>
              <a:rPr lang="en-US" b="1" cap="all" dirty="0">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3209228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1E431D-A7A4-4F20-A2BD-88F59FC8104A}"/>
              </a:ext>
            </a:extLst>
          </p:cNvPr>
          <p:cNvSpPr>
            <a:spLocks noGrp="1"/>
          </p:cNvSpPr>
          <p:nvPr>
            <p:ph type="title"/>
          </p:nvPr>
        </p:nvSpPr>
        <p:spPr>
          <a:xfrm>
            <a:off x="1611984" y="136525"/>
            <a:ext cx="9818016"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1193D99-7A5E-4126-B091-6BA792DC9E2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xmlns="" id="{192252C7-EBA6-4BE6-93B6-52C9340FE8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xmlns="" id="{DFECECF4-D905-40B0-A856-9D7CAE06BDF1}"/>
              </a:ext>
            </a:extLst>
          </p:cNvPr>
          <p:cNvSpPr>
            <a:spLocks noGrp="1"/>
          </p:cNvSpPr>
          <p:nvPr>
            <p:ph type="sldNum" sz="quarter" idx="11"/>
          </p:nvPr>
        </p:nvSpPr>
        <p:spPr/>
        <p:txBody>
          <a:bodyPr/>
          <a:lstStyle/>
          <a:p>
            <a:fld id="{A47E3F7A-0EE5-45E7-B40F-D7CBCF0FD8B8}" type="slidenum">
              <a:rPr lang="en-US" smtClean="0"/>
              <a:pPr/>
              <a:t>‹#›</a:t>
            </a:fld>
            <a:endParaRPr lang="en-US" dirty="0"/>
          </a:p>
        </p:txBody>
      </p:sp>
      <p:sp>
        <p:nvSpPr>
          <p:cNvPr id="7" name="Footer Placeholder 7">
            <a:extLst>
              <a:ext uri="{FF2B5EF4-FFF2-40B4-BE49-F238E27FC236}">
                <a16:creationId xmlns:a16="http://schemas.microsoft.com/office/drawing/2014/main" xmlns="" id="{E0ED72D4-AFD1-4ACF-9EA3-3CF6A7446ACD}"/>
              </a:ext>
            </a:extLst>
          </p:cNvPr>
          <p:cNvSpPr>
            <a:spLocks noGrp="1"/>
          </p:cNvSpPr>
          <p:nvPr>
            <p:ph type="ftr" sz="quarter" idx="3"/>
          </p:nvPr>
        </p:nvSpPr>
        <p:spPr>
          <a:xfrm>
            <a:off x="838199" y="6535503"/>
            <a:ext cx="10507860" cy="184862"/>
          </a:xfrm>
          <a:prstGeom prst="rect">
            <a:avLst/>
          </a:prstGeom>
        </p:spPr>
        <p:txBody>
          <a:bodyPr/>
          <a:lstStyle>
            <a:lvl1pPr>
              <a:defRPr sz="1100">
                <a:solidFill>
                  <a:srgbClr val="63656B"/>
                </a:solidFill>
                <a:latin typeface="Arial" panose="020B0604020202020204" pitchFamily="34" charset="0"/>
                <a:cs typeface="Arial" panose="020B0604020202020204" pitchFamily="34" charset="0"/>
              </a:defRPr>
            </a:lvl1pPr>
          </a:lstStyle>
          <a:p>
            <a:pPr algn="ctr"/>
            <a:r>
              <a:rPr lang="en-US" b="1" cap="all" dirty="0">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293504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ECBF21-1D03-4DB0-9D4C-7A74FCD4D05A}"/>
              </a:ext>
            </a:extLst>
          </p:cNvPr>
          <p:cNvSpPr>
            <a:spLocks noGrp="1"/>
          </p:cNvSpPr>
          <p:nvPr>
            <p:ph type="title"/>
          </p:nvPr>
        </p:nvSpPr>
        <p:spPr>
          <a:xfrm>
            <a:off x="1621410" y="188913"/>
            <a:ext cx="9732390" cy="1325563"/>
          </a:xfrm>
          <a:prstGeom prst="rect">
            <a:avLst/>
          </a:prstGeom>
        </p:spPr>
        <p:txBody>
          <a:bodyPr/>
          <a:lstStyle/>
          <a:p>
            <a:r>
              <a:rPr lang="en-US" dirty="0"/>
              <a:t>Click to edit Master title style</a:t>
            </a:r>
          </a:p>
        </p:txBody>
      </p:sp>
      <p:sp>
        <p:nvSpPr>
          <p:cNvPr id="3" name="Text Placeholder 2">
            <a:extLst>
              <a:ext uri="{FF2B5EF4-FFF2-40B4-BE49-F238E27FC236}">
                <a16:creationId xmlns:a16="http://schemas.microsoft.com/office/drawing/2014/main" xmlns="" id="{F37456AA-A7C4-431E-BAA0-D788BC1D6E04}"/>
              </a:ext>
            </a:extLst>
          </p:cNvPr>
          <p:cNvSpPr>
            <a:spLocks noGrp="1"/>
          </p:cNvSpPr>
          <p:nvPr>
            <p:ph type="body" idx="1"/>
          </p:nvPr>
        </p:nvSpPr>
        <p:spPr>
          <a:xfrm>
            <a:off x="839788" y="1681163"/>
            <a:ext cx="5157787" cy="823912"/>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xmlns="" id="{5D606726-4D8C-409F-B61C-6630E723F07D}"/>
              </a:ext>
            </a:extLst>
          </p:cNvPr>
          <p:cNvSpPr>
            <a:spLocks noGrp="1"/>
          </p:cNvSpPr>
          <p:nvPr>
            <p:ph sz="half" idx="2"/>
          </p:nvPr>
        </p:nvSpPr>
        <p:spPr>
          <a:xfrm>
            <a:off x="839788" y="2505075"/>
            <a:ext cx="5157787" cy="3684588"/>
          </a:xfrm>
        </p:spPr>
        <p:txBody>
          <a:bodyPr/>
          <a:lstStyle>
            <a:lvl1pPr>
              <a:defRPr sz="2000"/>
            </a:lvl1pPr>
            <a:lvl2pPr>
              <a:defRPr sz="2000"/>
            </a:lvl2pPr>
            <a:lvl3pPr>
              <a:defRPr sz="1800"/>
            </a:lvl3pPr>
            <a:lvl4pPr>
              <a:defRPr sz="18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F038F9B7-A44E-411A-BCF1-AB5151460705}"/>
              </a:ext>
            </a:extLst>
          </p:cNvPr>
          <p:cNvSpPr>
            <a:spLocks noGrp="1"/>
          </p:cNvSpPr>
          <p:nvPr>
            <p:ph type="body" sz="quarter" idx="3"/>
          </p:nvPr>
        </p:nvSpPr>
        <p:spPr>
          <a:xfrm>
            <a:off x="6172200" y="1681163"/>
            <a:ext cx="5183188" cy="823912"/>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xmlns="" id="{477BE248-7D69-490E-8147-C4EB882C9103}"/>
              </a:ext>
            </a:extLst>
          </p:cNvPr>
          <p:cNvSpPr>
            <a:spLocks noGrp="1"/>
          </p:cNvSpPr>
          <p:nvPr>
            <p:ph sz="quarter" idx="4"/>
          </p:nvPr>
        </p:nvSpPr>
        <p:spPr>
          <a:xfrm>
            <a:off x="6172200" y="2505075"/>
            <a:ext cx="5183188" cy="3684588"/>
          </a:xfrm>
        </p:spPr>
        <p:txBody>
          <a:bodyPr/>
          <a:lstStyle>
            <a:lvl1pPr>
              <a:defRPr sz="2000"/>
            </a:lvl1pPr>
            <a:lvl2pPr>
              <a:defRPr sz="2000"/>
            </a:lvl2pPr>
            <a:lvl3pPr>
              <a:defRPr sz="1800"/>
            </a:lvl3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10">
            <a:extLst>
              <a:ext uri="{FF2B5EF4-FFF2-40B4-BE49-F238E27FC236}">
                <a16:creationId xmlns:a16="http://schemas.microsoft.com/office/drawing/2014/main" xmlns="" id="{C061A147-1B50-42E4-9784-AED17788D02E}"/>
              </a:ext>
            </a:extLst>
          </p:cNvPr>
          <p:cNvSpPr>
            <a:spLocks noGrp="1"/>
          </p:cNvSpPr>
          <p:nvPr>
            <p:ph type="sldNum" sz="quarter" idx="11"/>
          </p:nvPr>
        </p:nvSpPr>
        <p:spPr/>
        <p:txBody>
          <a:bodyPr/>
          <a:lstStyle/>
          <a:p>
            <a:fld id="{A47E3F7A-0EE5-45E7-B40F-D7CBCF0FD8B8}" type="slidenum">
              <a:rPr lang="en-US" smtClean="0"/>
              <a:pPr/>
              <a:t>‹#›</a:t>
            </a:fld>
            <a:endParaRPr lang="en-US" dirty="0"/>
          </a:p>
        </p:txBody>
      </p:sp>
      <p:sp>
        <p:nvSpPr>
          <p:cNvPr id="9" name="Footer Placeholder 7">
            <a:extLst>
              <a:ext uri="{FF2B5EF4-FFF2-40B4-BE49-F238E27FC236}">
                <a16:creationId xmlns:a16="http://schemas.microsoft.com/office/drawing/2014/main" xmlns="" id="{29F8BBF3-D2C7-4F32-8339-A767059091F4}"/>
              </a:ext>
            </a:extLst>
          </p:cNvPr>
          <p:cNvSpPr>
            <a:spLocks noGrp="1"/>
          </p:cNvSpPr>
          <p:nvPr>
            <p:ph type="ftr" sz="quarter" idx="12"/>
          </p:nvPr>
        </p:nvSpPr>
        <p:spPr>
          <a:xfrm>
            <a:off x="838199" y="6535503"/>
            <a:ext cx="10507860" cy="184862"/>
          </a:xfrm>
          <a:prstGeom prst="rect">
            <a:avLst/>
          </a:prstGeom>
        </p:spPr>
        <p:txBody>
          <a:bodyPr/>
          <a:lstStyle>
            <a:lvl1pPr>
              <a:defRPr sz="1100">
                <a:solidFill>
                  <a:srgbClr val="63656B"/>
                </a:solidFill>
                <a:latin typeface="Arial" panose="020B0604020202020204" pitchFamily="34" charset="0"/>
                <a:cs typeface="Arial" panose="020B0604020202020204" pitchFamily="34" charset="0"/>
              </a:defRPr>
            </a:lvl1pPr>
          </a:lstStyle>
          <a:p>
            <a:pPr algn="ctr"/>
            <a:r>
              <a:rPr lang="en-US" b="1" cap="all" dirty="0">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274191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4B4B67-2F88-4C02-A1E3-BC8D4740209E}"/>
              </a:ext>
            </a:extLst>
          </p:cNvPr>
          <p:cNvSpPr>
            <a:spLocks noGrp="1"/>
          </p:cNvSpPr>
          <p:nvPr>
            <p:ph type="title"/>
          </p:nvPr>
        </p:nvSpPr>
        <p:spPr>
          <a:xfrm>
            <a:off x="1602556" y="149242"/>
            <a:ext cx="9751243" cy="1325563"/>
          </a:xfrm>
          <a:prstGeom prst="rect">
            <a:avLst/>
          </a:prstGeom>
        </p:spPr>
        <p:txBody>
          <a:bodyPr/>
          <a:lstStyle/>
          <a:p>
            <a:r>
              <a:rPr lang="en-US" dirty="0"/>
              <a:t>Click to edit Master title style</a:t>
            </a:r>
          </a:p>
        </p:txBody>
      </p:sp>
      <p:sp>
        <p:nvSpPr>
          <p:cNvPr id="7" name="Slide Number Placeholder 6">
            <a:extLst>
              <a:ext uri="{FF2B5EF4-FFF2-40B4-BE49-F238E27FC236}">
                <a16:creationId xmlns:a16="http://schemas.microsoft.com/office/drawing/2014/main" xmlns="" id="{4DBBE18F-E527-4C34-985A-AD6904315DCC}"/>
              </a:ext>
            </a:extLst>
          </p:cNvPr>
          <p:cNvSpPr>
            <a:spLocks noGrp="1"/>
          </p:cNvSpPr>
          <p:nvPr>
            <p:ph type="sldNum" sz="quarter" idx="11"/>
          </p:nvPr>
        </p:nvSpPr>
        <p:spPr/>
        <p:txBody>
          <a:bodyPr/>
          <a:lstStyle/>
          <a:p>
            <a:fld id="{A47E3F7A-0EE5-45E7-B40F-D7CBCF0FD8B8}" type="slidenum">
              <a:rPr lang="en-US" smtClean="0"/>
              <a:pPr/>
              <a:t>‹#›</a:t>
            </a:fld>
            <a:endParaRPr lang="en-US" dirty="0"/>
          </a:p>
        </p:txBody>
      </p:sp>
      <p:sp>
        <p:nvSpPr>
          <p:cNvPr id="5" name="Footer Placeholder 7">
            <a:extLst>
              <a:ext uri="{FF2B5EF4-FFF2-40B4-BE49-F238E27FC236}">
                <a16:creationId xmlns:a16="http://schemas.microsoft.com/office/drawing/2014/main" xmlns="" id="{A1A65121-B2AD-46FC-9986-B53B25EB6A2A}"/>
              </a:ext>
            </a:extLst>
          </p:cNvPr>
          <p:cNvSpPr>
            <a:spLocks noGrp="1"/>
          </p:cNvSpPr>
          <p:nvPr>
            <p:ph type="ftr" sz="quarter" idx="3"/>
          </p:nvPr>
        </p:nvSpPr>
        <p:spPr>
          <a:xfrm>
            <a:off x="838199" y="6535503"/>
            <a:ext cx="10507860" cy="184862"/>
          </a:xfrm>
          <a:prstGeom prst="rect">
            <a:avLst/>
          </a:prstGeom>
        </p:spPr>
        <p:txBody>
          <a:bodyPr/>
          <a:lstStyle>
            <a:lvl1pPr>
              <a:defRPr sz="1100">
                <a:solidFill>
                  <a:srgbClr val="63656B"/>
                </a:solidFill>
                <a:latin typeface="Arial" panose="020B0604020202020204" pitchFamily="34" charset="0"/>
                <a:cs typeface="Arial" panose="020B0604020202020204" pitchFamily="34" charset="0"/>
              </a:defRPr>
            </a:lvl1pPr>
          </a:lstStyle>
          <a:p>
            <a:pPr algn="ctr"/>
            <a:r>
              <a:rPr lang="en-US" b="1" cap="all" dirty="0">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1907452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7B28CC3-5CE8-413B-9C2B-2981579256C4}"/>
              </a:ext>
            </a:extLst>
          </p:cNvPr>
          <p:cNvSpPr>
            <a:spLocks noGrp="1"/>
          </p:cNvSpPr>
          <p:nvPr>
            <p:ph idx="1"/>
          </p:nvPr>
        </p:nvSpPr>
        <p:spPr>
          <a:xfrm>
            <a:off x="5183188" y="2057400"/>
            <a:ext cx="6172200" cy="3803650"/>
          </a:xfrm>
        </p:spPr>
        <p:txBody>
          <a:bodyPr/>
          <a:lstStyle>
            <a:lvl1pPr>
              <a:defRPr sz="2400"/>
            </a:lvl1pPr>
            <a:lvl2pPr>
              <a:defRPr sz="24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xmlns="" id="{A6C29FFA-977D-4A08-A1A9-5BA43CA6C4A4}"/>
              </a:ext>
            </a:extLst>
          </p:cNvPr>
          <p:cNvSpPr>
            <a:spLocks noGrp="1"/>
          </p:cNvSpPr>
          <p:nvPr>
            <p:ph type="body" sz="half" idx="2"/>
          </p:nvPr>
        </p:nvSpPr>
        <p:spPr>
          <a:xfrm>
            <a:off x="839788" y="2057400"/>
            <a:ext cx="3932237" cy="3811588"/>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Slide Number Placeholder 8">
            <a:extLst>
              <a:ext uri="{FF2B5EF4-FFF2-40B4-BE49-F238E27FC236}">
                <a16:creationId xmlns:a16="http://schemas.microsoft.com/office/drawing/2014/main" xmlns="" id="{2ECFD9F4-20DF-4295-B890-812B9A3B7C3F}"/>
              </a:ext>
            </a:extLst>
          </p:cNvPr>
          <p:cNvSpPr>
            <a:spLocks noGrp="1"/>
          </p:cNvSpPr>
          <p:nvPr>
            <p:ph type="sldNum" sz="quarter" idx="11"/>
          </p:nvPr>
        </p:nvSpPr>
        <p:spPr/>
        <p:txBody>
          <a:bodyPr/>
          <a:lstStyle/>
          <a:p>
            <a:fld id="{A47E3F7A-0EE5-45E7-B40F-D7CBCF0FD8B8}" type="slidenum">
              <a:rPr lang="en-US" smtClean="0"/>
              <a:pPr/>
              <a:t>‹#›</a:t>
            </a:fld>
            <a:endParaRPr lang="en-US" dirty="0"/>
          </a:p>
        </p:txBody>
      </p:sp>
      <p:sp>
        <p:nvSpPr>
          <p:cNvPr id="10" name="Title 9">
            <a:extLst>
              <a:ext uri="{FF2B5EF4-FFF2-40B4-BE49-F238E27FC236}">
                <a16:creationId xmlns:a16="http://schemas.microsoft.com/office/drawing/2014/main" xmlns="" id="{20FFD026-36F0-4F6C-8173-C96885D489E9}"/>
              </a:ext>
            </a:extLst>
          </p:cNvPr>
          <p:cNvSpPr>
            <a:spLocks noGrp="1"/>
          </p:cNvSpPr>
          <p:nvPr>
            <p:ph type="title"/>
          </p:nvPr>
        </p:nvSpPr>
        <p:spPr/>
        <p:txBody>
          <a:bodyPr/>
          <a:lstStyle/>
          <a:p>
            <a:r>
              <a:rPr lang="en-US"/>
              <a:t>Click to edit Master title style</a:t>
            </a:r>
          </a:p>
        </p:txBody>
      </p:sp>
      <p:sp>
        <p:nvSpPr>
          <p:cNvPr id="7" name="Footer Placeholder 7">
            <a:extLst>
              <a:ext uri="{FF2B5EF4-FFF2-40B4-BE49-F238E27FC236}">
                <a16:creationId xmlns:a16="http://schemas.microsoft.com/office/drawing/2014/main" xmlns="" id="{C8B8EE3E-B388-49FB-B984-317F7C834449}"/>
              </a:ext>
            </a:extLst>
          </p:cNvPr>
          <p:cNvSpPr>
            <a:spLocks noGrp="1"/>
          </p:cNvSpPr>
          <p:nvPr>
            <p:ph type="ftr" sz="quarter" idx="3"/>
          </p:nvPr>
        </p:nvSpPr>
        <p:spPr>
          <a:xfrm>
            <a:off x="838199" y="6535503"/>
            <a:ext cx="10507860" cy="184862"/>
          </a:xfrm>
          <a:prstGeom prst="rect">
            <a:avLst/>
          </a:prstGeom>
        </p:spPr>
        <p:txBody>
          <a:bodyPr/>
          <a:lstStyle>
            <a:lvl1pPr>
              <a:defRPr sz="1100">
                <a:solidFill>
                  <a:srgbClr val="63656B"/>
                </a:solidFill>
                <a:latin typeface="Arial" panose="020B0604020202020204" pitchFamily="34" charset="0"/>
                <a:cs typeface="Arial" panose="020B0604020202020204" pitchFamily="34" charset="0"/>
              </a:defRPr>
            </a:lvl1pPr>
          </a:lstStyle>
          <a:p>
            <a:pPr algn="ctr"/>
            <a:r>
              <a:rPr lang="en-US" b="1" cap="all" dirty="0">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551267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xmlns="" id="{4F1D2261-4825-48A7-AF21-30EB9B959752}"/>
              </a:ext>
            </a:extLst>
          </p:cNvPr>
          <p:cNvSpPr>
            <a:spLocks noGrp="1"/>
          </p:cNvSpPr>
          <p:nvPr>
            <p:ph type="pic" idx="1"/>
          </p:nvPr>
        </p:nvSpPr>
        <p:spPr>
          <a:xfrm>
            <a:off x="5183188" y="2057400"/>
            <a:ext cx="6172200" cy="38036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EF80A55-EAA8-4E4B-B6A1-6814EF2419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Slide Number Placeholder 8">
            <a:extLst>
              <a:ext uri="{FF2B5EF4-FFF2-40B4-BE49-F238E27FC236}">
                <a16:creationId xmlns:a16="http://schemas.microsoft.com/office/drawing/2014/main" xmlns="" id="{B45C9E10-A2BD-453B-BB04-FC2639D57EA9}"/>
              </a:ext>
            </a:extLst>
          </p:cNvPr>
          <p:cNvSpPr>
            <a:spLocks noGrp="1"/>
          </p:cNvSpPr>
          <p:nvPr>
            <p:ph type="sldNum" sz="quarter" idx="11"/>
          </p:nvPr>
        </p:nvSpPr>
        <p:spPr/>
        <p:txBody>
          <a:bodyPr/>
          <a:lstStyle/>
          <a:p>
            <a:fld id="{A47E3F7A-0EE5-45E7-B40F-D7CBCF0FD8B8}" type="slidenum">
              <a:rPr lang="en-US" smtClean="0"/>
              <a:pPr/>
              <a:t>‹#›</a:t>
            </a:fld>
            <a:endParaRPr lang="en-US" dirty="0"/>
          </a:p>
        </p:txBody>
      </p:sp>
      <p:sp>
        <p:nvSpPr>
          <p:cNvPr id="10" name="Title 9">
            <a:extLst>
              <a:ext uri="{FF2B5EF4-FFF2-40B4-BE49-F238E27FC236}">
                <a16:creationId xmlns:a16="http://schemas.microsoft.com/office/drawing/2014/main" xmlns="" id="{53A5F33E-5E01-4250-BCD6-6C4F8022EF32}"/>
              </a:ext>
            </a:extLst>
          </p:cNvPr>
          <p:cNvSpPr>
            <a:spLocks noGrp="1"/>
          </p:cNvSpPr>
          <p:nvPr>
            <p:ph type="title"/>
          </p:nvPr>
        </p:nvSpPr>
        <p:spPr/>
        <p:txBody>
          <a:bodyPr/>
          <a:lstStyle/>
          <a:p>
            <a:r>
              <a:rPr lang="en-US"/>
              <a:t>Click to edit Master title style</a:t>
            </a:r>
          </a:p>
        </p:txBody>
      </p:sp>
      <p:sp>
        <p:nvSpPr>
          <p:cNvPr id="7" name="Footer Placeholder 7">
            <a:extLst>
              <a:ext uri="{FF2B5EF4-FFF2-40B4-BE49-F238E27FC236}">
                <a16:creationId xmlns:a16="http://schemas.microsoft.com/office/drawing/2014/main" xmlns="" id="{62BBC5E0-5960-4261-A318-6E490444A109}"/>
              </a:ext>
            </a:extLst>
          </p:cNvPr>
          <p:cNvSpPr>
            <a:spLocks noGrp="1"/>
          </p:cNvSpPr>
          <p:nvPr>
            <p:ph type="ftr" sz="quarter" idx="3"/>
          </p:nvPr>
        </p:nvSpPr>
        <p:spPr>
          <a:xfrm>
            <a:off x="838199" y="6535503"/>
            <a:ext cx="10507860" cy="184862"/>
          </a:xfrm>
          <a:prstGeom prst="rect">
            <a:avLst/>
          </a:prstGeom>
        </p:spPr>
        <p:txBody>
          <a:bodyPr/>
          <a:lstStyle>
            <a:lvl1pPr>
              <a:defRPr sz="1100">
                <a:solidFill>
                  <a:srgbClr val="63656B"/>
                </a:solidFill>
                <a:latin typeface="Arial" panose="020B0604020202020204" pitchFamily="34" charset="0"/>
                <a:cs typeface="Arial" panose="020B0604020202020204" pitchFamily="34" charset="0"/>
              </a:defRPr>
            </a:lvl1pPr>
          </a:lstStyle>
          <a:p>
            <a:pPr algn="ctr"/>
            <a:r>
              <a:rPr lang="en-US" b="1" cap="all" dirty="0">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1158157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9550400" y="0"/>
            <a:ext cx="2641600" cy="1219200"/>
          </a:xfrm>
          <a:prstGeom prst="rect">
            <a:avLst/>
          </a:prstGeom>
          <a:solidFill>
            <a:schemeClr val="bg1"/>
          </a:solidFill>
          <a:ln>
            <a:noFill/>
          </a:ln>
        </p:spPr>
        <p:txBody>
          <a:bodyPr/>
          <a:lstStyle>
            <a:lvl1pPr>
              <a:defRPr sz="1600">
                <a:solidFill>
                  <a:schemeClr val="tx1"/>
                </a:solidFill>
                <a:latin typeface="BauerBodni Titl BT" pitchFamily="82" charset="0"/>
              </a:defRPr>
            </a:lvl1pPr>
            <a:lvl2pPr marL="742950" indent="-285750">
              <a:defRPr sz="1600">
                <a:solidFill>
                  <a:schemeClr val="tx1"/>
                </a:solidFill>
                <a:latin typeface="BauerBodni Titl BT" pitchFamily="82" charset="0"/>
              </a:defRPr>
            </a:lvl2pPr>
            <a:lvl3pPr marL="1143000" indent="-228600">
              <a:defRPr sz="1600">
                <a:solidFill>
                  <a:schemeClr val="tx1"/>
                </a:solidFill>
                <a:latin typeface="BauerBodni Titl BT" pitchFamily="82" charset="0"/>
              </a:defRPr>
            </a:lvl3pPr>
            <a:lvl4pPr marL="1600200" indent="-228600">
              <a:defRPr sz="1600">
                <a:solidFill>
                  <a:schemeClr val="tx1"/>
                </a:solidFill>
                <a:latin typeface="BauerBodni Titl BT" pitchFamily="82" charset="0"/>
              </a:defRPr>
            </a:lvl4pPr>
            <a:lvl5pPr marL="2057400" indent="-228600">
              <a:defRPr sz="1600">
                <a:solidFill>
                  <a:schemeClr val="tx1"/>
                </a:solidFill>
                <a:latin typeface="BauerBodni Titl BT" pitchFamily="82" charset="0"/>
              </a:defRPr>
            </a:lvl5pPr>
            <a:lvl6pPr marL="2514600" indent="-228600" eaLnBrk="0" fontAlgn="base" hangingPunct="0">
              <a:spcBef>
                <a:spcPct val="0"/>
              </a:spcBef>
              <a:spcAft>
                <a:spcPct val="0"/>
              </a:spcAft>
              <a:defRPr sz="1600">
                <a:solidFill>
                  <a:schemeClr val="tx1"/>
                </a:solidFill>
                <a:latin typeface="BauerBodni Titl BT" pitchFamily="82" charset="0"/>
              </a:defRPr>
            </a:lvl6pPr>
            <a:lvl7pPr marL="2971800" indent="-228600" eaLnBrk="0" fontAlgn="base" hangingPunct="0">
              <a:spcBef>
                <a:spcPct val="0"/>
              </a:spcBef>
              <a:spcAft>
                <a:spcPct val="0"/>
              </a:spcAft>
              <a:defRPr sz="1600">
                <a:solidFill>
                  <a:schemeClr val="tx1"/>
                </a:solidFill>
                <a:latin typeface="BauerBodni Titl BT" pitchFamily="82" charset="0"/>
              </a:defRPr>
            </a:lvl7pPr>
            <a:lvl8pPr marL="3429000" indent="-228600" eaLnBrk="0" fontAlgn="base" hangingPunct="0">
              <a:spcBef>
                <a:spcPct val="0"/>
              </a:spcBef>
              <a:spcAft>
                <a:spcPct val="0"/>
              </a:spcAft>
              <a:defRPr sz="1600">
                <a:solidFill>
                  <a:schemeClr val="tx1"/>
                </a:solidFill>
                <a:latin typeface="BauerBodni Titl BT" pitchFamily="82" charset="0"/>
              </a:defRPr>
            </a:lvl8pPr>
            <a:lvl9pPr marL="3886200" indent="-228600" eaLnBrk="0" fontAlgn="base" hangingPunct="0">
              <a:spcBef>
                <a:spcPct val="0"/>
              </a:spcBef>
              <a:spcAft>
                <a:spcPct val="0"/>
              </a:spcAft>
              <a:defRPr sz="1600">
                <a:solidFill>
                  <a:schemeClr val="tx1"/>
                </a:solidFill>
                <a:latin typeface="BauerBodni Titl BT" pitchFamily="82" charset="0"/>
              </a:defRPr>
            </a:lvl9pPr>
          </a:lstStyle>
          <a:p>
            <a:pPr eaLnBrk="1" hangingPunct="1">
              <a:defRPr/>
            </a:pPr>
            <a:endParaRPr lang="en-US" altLang="en-US" sz="1600"/>
          </a:p>
        </p:txBody>
      </p:sp>
      <p:sp>
        <p:nvSpPr>
          <p:cNvPr id="5" name="Slide Number Placeholder 3">
            <a:extLst>
              <a:ext uri="{FF2B5EF4-FFF2-40B4-BE49-F238E27FC236}">
                <a16:creationId xmlns:a16="http://schemas.microsoft.com/office/drawing/2014/main" xmlns="" id="{235F80D7-798C-4650-B06A-C0904150CBDE}"/>
              </a:ext>
            </a:extLst>
          </p:cNvPr>
          <p:cNvSpPr>
            <a:spLocks noGrp="1"/>
          </p:cNvSpPr>
          <p:nvPr>
            <p:ph type="sldNum" sz="quarter" idx="12"/>
          </p:nvPr>
        </p:nvSpPr>
        <p:spPr>
          <a:xfrm>
            <a:off x="11115676" y="6455931"/>
            <a:ext cx="847724" cy="365125"/>
          </a:xfrm>
        </p:spPr>
        <p:txBody>
          <a:bodyPr/>
          <a:lstStyle>
            <a:lvl1pPr>
              <a:defRPr lang="en-US" sz="1400" b="1" kern="1200" cap="all" smtClean="0">
                <a:ln w="6350">
                  <a:noFill/>
                </a:ln>
                <a:solidFill>
                  <a:srgbClr val="0B4A8F"/>
                </a:solidFill>
                <a:latin typeface="+mj-lt"/>
                <a:ea typeface="+mn-ea"/>
                <a:cs typeface="+mn-cs"/>
              </a:defRPr>
            </a:lvl1pPr>
          </a:lstStyle>
          <a:p>
            <a:pPr algn="r"/>
            <a:fld id="{81D62C55-66C0-4F19-A63C-0A910B9F4D26}" type="slidenum">
              <a:rPr lang="en-US" smtClean="0"/>
              <a:pPr algn="r"/>
              <a:t>‹#›</a:t>
            </a:fld>
            <a:endParaRPr lang="en-US" dirty="0"/>
          </a:p>
        </p:txBody>
      </p:sp>
    </p:spTree>
    <p:extLst>
      <p:ext uri="{BB962C8B-B14F-4D97-AF65-F5344CB8AC3E}">
        <p14:creationId xmlns:p14="http://schemas.microsoft.com/office/powerpoint/2010/main" val="1252415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049923FF-5ED3-46E3-9D1C-B6C387312A0E}"/>
              </a:ext>
            </a:extLst>
          </p:cNvPr>
          <p:cNvPicPr>
            <a:picLocks noChangeAspect="1"/>
          </p:cNvPicPr>
          <p:nvPr userDrawn="1"/>
        </p:nvPicPr>
        <p:blipFill rotWithShape="1">
          <a:blip r:embed="rId10"/>
          <a:srcRect t="14794"/>
          <a:stretch/>
        </p:blipFill>
        <p:spPr>
          <a:xfrm>
            <a:off x="10803664" y="5570044"/>
            <a:ext cx="1108534" cy="1133454"/>
          </a:xfrm>
          <a:prstGeom prst="rect">
            <a:avLst/>
          </a:prstGeom>
        </p:spPr>
      </p:pic>
      <p:sp>
        <p:nvSpPr>
          <p:cNvPr id="2" name="Title Placeholder 1">
            <a:extLst>
              <a:ext uri="{FF2B5EF4-FFF2-40B4-BE49-F238E27FC236}">
                <a16:creationId xmlns:a16="http://schemas.microsoft.com/office/drawing/2014/main" xmlns="" id="{46D515C8-AD4A-4C7F-A43D-6781C82B8E40}"/>
              </a:ext>
            </a:extLst>
          </p:cNvPr>
          <p:cNvSpPr>
            <a:spLocks noGrp="1"/>
          </p:cNvSpPr>
          <p:nvPr>
            <p:ph type="title"/>
          </p:nvPr>
        </p:nvSpPr>
        <p:spPr>
          <a:xfrm>
            <a:off x="1621410" y="167158"/>
            <a:ext cx="973239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E1090FB7-BA14-4A2D-8E12-1C51D0F5CE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a:extLst>
              <a:ext uri="{FF2B5EF4-FFF2-40B4-BE49-F238E27FC236}">
                <a16:creationId xmlns:a16="http://schemas.microsoft.com/office/drawing/2014/main" xmlns="" id="{89D92660-4083-4432-A3C4-01EB904B0D21}"/>
              </a:ext>
            </a:extLst>
          </p:cNvPr>
          <p:cNvPicPr>
            <a:picLocks noChangeAspect="1"/>
          </p:cNvPicPr>
          <p:nvPr userDrawn="1"/>
        </p:nvPicPr>
        <p:blipFill rotWithShape="1">
          <a:blip r:embed="rId11"/>
          <a:srcRect l="6514"/>
          <a:stretch/>
        </p:blipFill>
        <p:spPr>
          <a:xfrm>
            <a:off x="140190" y="136415"/>
            <a:ext cx="1396019" cy="1389112"/>
          </a:xfrm>
          <a:prstGeom prst="rect">
            <a:avLst/>
          </a:prstGeom>
        </p:spPr>
      </p:pic>
      <p:sp>
        <p:nvSpPr>
          <p:cNvPr id="15" name="Slide Number Placeholder 5">
            <a:extLst>
              <a:ext uri="{FF2B5EF4-FFF2-40B4-BE49-F238E27FC236}">
                <a16:creationId xmlns:a16="http://schemas.microsoft.com/office/drawing/2014/main" xmlns="" id="{B1626888-99C9-4F70-9675-FEEED1ACE82D}"/>
              </a:ext>
            </a:extLst>
          </p:cNvPr>
          <p:cNvSpPr>
            <a:spLocks noGrp="1"/>
          </p:cNvSpPr>
          <p:nvPr>
            <p:ph type="sldNum" sz="quarter" idx="4"/>
          </p:nvPr>
        </p:nvSpPr>
        <p:spPr>
          <a:xfrm>
            <a:off x="10812347" y="5738002"/>
            <a:ext cx="956865" cy="321416"/>
          </a:xfrm>
          <a:prstGeom prst="rect">
            <a:avLst/>
          </a:prstGeom>
        </p:spPr>
        <p:txBody>
          <a:bodyPr/>
          <a:lstStyle>
            <a:lvl1pPr algn="ctr">
              <a:defRPr sz="1600" b="1">
                <a:solidFill>
                  <a:schemeClr val="bg1"/>
                </a:solidFill>
                <a:latin typeface="Arial Black" panose="020B0A04020102020204" pitchFamily="34" charset="0"/>
              </a:defRPr>
            </a:lvl1pPr>
          </a:lstStyle>
          <a:p>
            <a:fld id="{A47E3F7A-0EE5-45E7-B40F-D7CBCF0FD8B8}" type="slidenum">
              <a:rPr lang="en-US" smtClean="0"/>
              <a:pPr/>
              <a:t>‹#›</a:t>
            </a:fld>
            <a:endParaRPr lang="en-US" dirty="0"/>
          </a:p>
        </p:txBody>
      </p:sp>
      <p:sp>
        <p:nvSpPr>
          <p:cNvPr id="10" name="Footer Placeholder 7">
            <a:extLst>
              <a:ext uri="{FF2B5EF4-FFF2-40B4-BE49-F238E27FC236}">
                <a16:creationId xmlns:a16="http://schemas.microsoft.com/office/drawing/2014/main" xmlns="" id="{475499B1-5C19-44BB-A8F2-3884028DEBE8}"/>
              </a:ext>
            </a:extLst>
          </p:cNvPr>
          <p:cNvSpPr>
            <a:spLocks noGrp="1"/>
          </p:cNvSpPr>
          <p:nvPr>
            <p:ph type="ftr" sz="quarter" idx="3"/>
          </p:nvPr>
        </p:nvSpPr>
        <p:spPr>
          <a:xfrm>
            <a:off x="838199" y="6535503"/>
            <a:ext cx="10507860" cy="184862"/>
          </a:xfrm>
          <a:prstGeom prst="rect">
            <a:avLst/>
          </a:prstGeom>
        </p:spPr>
        <p:txBody>
          <a:bodyPr/>
          <a:lstStyle>
            <a:lvl1pPr>
              <a:defRPr sz="1100">
                <a:solidFill>
                  <a:srgbClr val="63656B"/>
                </a:solidFill>
                <a:latin typeface="Arial" panose="020B0604020202020204" pitchFamily="34" charset="0"/>
                <a:cs typeface="Arial" panose="020B0604020202020204" pitchFamily="34" charset="0"/>
              </a:defRPr>
            </a:lvl1pPr>
          </a:lstStyle>
          <a:p>
            <a:pPr algn="ctr"/>
            <a:r>
              <a:rPr lang="en-US" b="1" cap="all" dirty="0">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1961286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6" r:id="rId6"/>
    <p:sldLayoutId id="2147483657" r:id="rId7"/>
    <p:sldLayoutId id="2147483697" r:id="rId8"/>
  </p:sldLayoutIdLst>
  <p:hf hdr="0" dt="0"/>
  <p:txStyles>
    <p:titleStyle>
      <a:lvl1pPr algn="ctr" defTabSz="914400" rtl="0" eaLnBrk="1" latinLnBrk="0" hangingPunct="1">
        <a:lnSpc>
          <a:spcPct val="90000"/>
        </a:lnSpc>
        <a:spcBef>
          <a:spcPct val="0"/>
        </a:spcBef>
        <a:buNone/>
        <a:defRPr sz="4400" kern="1200">
          <a:solidFill>
            <a:schemeClr val="tx1"/>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19FE1A-0946-405C-8B33-227D1CDA2FF1}"/>
              </a:ext>
            </a:extLst>
          </p:cNvPr>
          <p:cNvSpPr>
            <a:spLocks noGrp="1"/>
          </p:cNvSpPr>
          <p:nvPr>
            <p:ph type="title"/>
          </p:nvPr>
        </p:nvSpPr>
        <p:spPr>
          <a:xfrm>
            <a:off x="2993456" y="1636295"/>
            <a:ext cx="8417883" cy="2897887"/>
          </a:xfrm>
        </p:spPr>
        <p:txBody>
          <a:bodyPr>
            <a:normAutofit/>
          </a:bodyPr>
          <a:lstStyle/>
          <a:p>
            <a:r>
              <a:rPr lang="en-US" sz="4400" kern="0" dirty="0"/>
              <a:t>Health Services Workshop</a:t>
            </a:r>
            <a:br>
              <a:rPr lang="en-US" sz="4400" kern="0" dirty="0"/>
            </a:br>
            <a:r>
              <a:rPr lang="en-US" sz="4400" kern="0" dirty="0"/>
              <a:t>September 25, 2020</a:t>
            </a:r>
            <a:br>
              <a:rPr lang="en-US" sz="4400" kern="0" dirty="0"/>
            </a:br>
            <a:r>
              <a:rPr lang="en-US" sz="4400" kern="0" dirty="0"/>
              <a:t>&amp;</a:t>
            </a:r>
            <a:br>
              <a:rPr lang="en-US" sz="4400" kern="0" dirty="0"/>
            </a:br>
            <a:r>
              <a:rPr lang="en-US" sz="4400" kern="0" dirty="0"/>
              <a:t>October 10, 2020</a:t>
            </a:r>
            <a:endParaRPr lang="en-US" dirty="0"/>
          </a:p>
        </p:txBody>
      </p:sp>
      <p:sp>
        <p:nvSpPr>
          <p:cNvPr id="3" name="Title 1">
            <a:extLst>
              <a:ext uri="{FF2B5EF4-FFF2-40B4-BE49-F238E27FC236}">
                <a16:creationId xmlns:a16="http://schemas.microsoft.com/office/drawing/2014/main" xmlns="" id="{F919D010-F1D5-4FE1-9CE0-F64A2E317AD1}"/>
              </a:ext>
            </a:extLst>
          </p:cNvPr>
          <p:cNvSpPr txBox="1">
            <a:spLocks/>
          </p:cNvSpPr>
          <p:nvPr/>
        </p:nvSpPr>
        <p:spPr>
          <a:xfrm>
            <a:off x="2993456" y="3714292"/>
            <a:ext cx="7931825" cy="2184640"/>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kern="1200">
                <a:solidFill>
                  <a:schemeClr val="tx1"/>
                </a:solidFill>
                <a:latin typeface="Arial Black" panose="020B0A04020102020204" pitchFamily="34" charset="0"/>
                <a:ea typeface="+mj-ea"/>
                <a:cs typeface="+mj-cs"/>
              </a:defRPr>
            </a:lvl1pPr>
          </a:lstStyle>
          <a:p>
            <a:endParaRPr lang="en-US" sz="2400" dirty="0"/>
          </a:p>
        </p:txBody>
      </p:sp>
    </p:spTree>
    <p:extLst>
      <p:ext uri="{BB962C8B-B14F-4D97-AF65-F5344CB8AC3E}">
        <p14:creationId xmlns:p14="http://schemas.microsoft.com/office/powerpoint/2010/main" val="3217319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30850" y="399836"/>
            <a:ext cx="10661150" cy="769441"/>
          </a:xfrm>
          <a:prstGeom prst="rect">
            <a:avLst/>
          </a:prstGeom>
        </p:spPr>
        <p:txBody>
          <a:bodyPr wrap="square">
            <a:spAutoFit/>
          </a:bodyPr>
          <a:lstStyle/>
          <a:p>
            <a:pPr algn="ctr">
              <a:defRPr/>
            </a:pPr>
            <a:r>
              <a:rPr lang="en-US" sz="4400" b="1" dirty="0">
                <a:latin typeface="Arial Black" panose="020B0A04020102020204" pitchFamily="34" charset="0"/>
              </a:rPr>
              <a:t>Mission HSO</a:t>
            </a:r>
          </a:p>
        </p:txBody>
      </p:sp>
      <p:sp>
        <p:nvSpPr>
          <p:cNvPr id="4" name="Content Placeholder 2"/>
          <p:cNvSpPr txBox="1">
            <a:spLocks/>
          </p:cNvSpPr>
          <p:nvPr/>
        </p:nvSpPr>
        <p:spPr>
          <a:xfrm>
            <a:off x="419100" y="1981200"/>
            <a:ext cx="11353800" cy="4343400"/>
          </a:xfrm>
          <a:prstGeom prst="rect">
            <a:avLst/>
          </a:prstGeom>
        </p:spPr>
        <p:txBody>
          <a:bodyPr/>
          <a:lstStyle>
            <a:lvl1pPr marL="342900" indent="-34290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ea typeface="+mn-ea"/>
                <a:cs typeface="+mn-cs"/>
              </a:defRPr>
            </a:lvl1pPr>
            <a:lvl2pPr marL="742950" indent="-28575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defRPr>
            </a:lvl2pPr>
            <a:lvl3pPr marL="1143000" indent="-22860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defRPr>
            </a:lvl3pPr>
            <a:lvl4pPr marL="1600200" indent="-228600" algn="l" rtl="0" eaLnBrk="0" fontAlgn="base" hangingPunct="0">
              <a:spcBef>
                <a:spcPct val="20000"/>
              </a:spcBef>
              <a:spcAft>
                <a:spcPct val="0"/>
              </a:spcAft>
              <a:buFont typeface="Wingdings" pitchFamily="2" charset="2"/>
              <a:buChar char="Ø"/>
              <a:defRPr b="1">
                <a:solidFill>
                  <a:srgbClr val="333333"/>
                </a:solidFill>
                <a:latin typeface="+mn-lt"/>
              </a:defRPr>
            </a:lvl4pPr>
            <a:lvl5pPr marL="2057400" indent="-228600" algn="l" rtl="0" eaLnBrk="0" fontAlgn="base" hangingPunct="0">
              <a:spcBef>
                <a:spcPct val="20000"/>
              </a:spcBef>
              <a:spcAft>
                <a:spcPct val="0"/>
              </a:spcAft>
              <a:buFont typeface="Wingdings" pitchFamily="2" charset="2"/>
              <a:buChar char="Ø"/>
              <a:defRPr b="1">
                <a:solidFill>
                  <a:srgbClr val="333333"/>
                </a:solidFill>
                <a:latin typeface="+mn-lt"/>
              </a:defRPr>
            </a:lvl5pPr>
            <a:lvl6pPr marL="2514600" indent="-228600" algn="l" rtl="0" fontAlgn="base">
              <a:spcBef>
                <a:spcPct val="20000"/>
              </a:spcBef>
              <a:spcAft>
                <a:spcPct val="0"/>
              </a:spcAft>
              <a:buFont typeface="Wingdings" pitchFamily="2" charset="2"/>
              <a:buChar char="Ø"/>
              <a:defRPr b="1">
                <a:solidFill>
                  <a:srgbClr val="333333"/>
                </a:solidFill>
                <a:latin typeface="+mn-lt"/>
              </a:defRPr>
            </a:lvl6pPr>
            <a:lvl7pPr marL="2971800" indent="-228600" algn="l" rtl="0" fontAlgn="base">
              <a:spcBef>
                <a:spcPct val="20000"/>
              </a:spcBef>
              <a:spcAft>
                <a:spcPct val="0"/>
              </a:spcAft>
              <a:buFont typeface="Wingdings" pitchFamily="2" charset="2"/>
              <a:buChar char="Ø"/>
              <a:defRPr b="1">
                <a:solidFill>
                  <a:srgbClr val="333333"/>
                </a:solidFill>
                <a:latin typeface="+mn-lt"/>
              </a:defRPr>
            </a:lvl7pPr>
            <a:lvl8pPr marL="3429000" indent="-228600" algn="l" rtl="0" fontAlgn="base">
              <a:spcBef>
                <a:spcPct val="20000"/>
              </a:spcBef>
              <a:spcAft>
                <a:spcPct val="0"/>
              </a:spcAft>
              <a:buFont typeface="Wingdings" pitchFamily="2" charset="2"/>
              <a:buChar char="Ø"/>
              <a:defRPr b="1">
                <a:solidFill>
                  <a:srgbClr val="333333"/>
                </a:solidFill>
                <a:latin typeface="+mn-lt"/>
              </a:defRPr>
            </a:lvl8pPr>
            <a:lvl9pPr marL="3886200" indent="-228600" algn="l" rtl="0" fontAlgn="base">
              <a:spcBef>
                <a:spcPct val="20000"/>
              </a:spcBef>
              <a:spcAft>
                <a:spcPct val="0"/>
              </a:spcAft>
              <a:buFont typeface="Wingdings" pitchFamily="2" charset="2"/>
              <a:buChar char="Ø"/>
              <a:defRPr b="1">
                <a:solidFill>
                  <a:srgbClr val="333333"/>
                </a:solidFill>
                <a:latin typeface="+mn-lt"/>
              </a:defRPr>
            </a:lvl9pPr>
          </a:lstStyle>
          <a:p>
            <a:pPr marL="739775" indent="-450850">
              <a:buFont typeface="+mj-lt"/>
              <a:buAutoNum type="arabicPeriod" startAt="3"/>
            </a:pPr>
            <a:r>
              <a:rPr lang="en-US" sz="2400" u="sng" kern="0" dirty="0"/>
              <a:t>Increased emphasis on supporting reasonable accommodations </a:t>
            </a:r>
            <a:r>
              <a:rPr lang="en-US" sz="2400" kern="0" dirty="0"/>
              <a:t>– being the conduit between guardians / members and Cadet Programs / Commanders to best ensure that our members can perform their mission essential functions.     </a:t>
            </a:r>
          </a:p>
          <a:p>
            <a:pPr marL="288925" indent="0">
              <a:buNone/>
            </a:pPr>
            <a:r>
              <a:rPr lang="en-US" sz="2400" kern="0" dirty="0"/>
              <a:t> </a:t>
            </a:r>
          </a:p>
          <a:p>
            <a:pPr marL="746125" indent="-457200">
              <a:buFont typeface="+mj-lt"/>
              <a:buAutoNum type="arabicPeriod" startAt="4"/>
            </a:pPr>
            <a:r>
              <a:rPr lang="en-US" sz="2400" u="sng" kern="0" dirty="0"/>
              <a:t>Expanded participation in the ICP as an integral part of the ICT.</a:t>
            </a:r>
            <a:r>
              <a:rPr lang="en-US" sz="2400" kern="0" dirty="0"/>
              <a:t>   While the MHSO will not serve as a “decision maker”, a role specifically assigned to the IC and Command Staff, the MHSO will serve as a subject matter expert advisor in support of the IC.</a:t>
            </a:r>
          </a:p>
        </p:txBody>
      </p:sp>
      <p:sp>
        <p:nvSpPr>
          <p:cNvPr id="6" name="Slide Number Placeholder 1">
            <a:extLst>
              <a:ext uri="{FF2B5EF4-FFF2-40B4-BE49-F238E27FC236}">
                <a16:creationId xmlns:a16="http://schemas.microsoft.com/office/drawing/2014/main" xmlns="" id="{77122C7E-CC84-4E11-AC95-5293FDACC152}"/>
              </a:ext>
            </a:extLst>
          </p:cNvPr>
          <p:cNvSpPr>
            <a:spLocks noGrp="1"/>
          </p:cNvSpPr>
          <p:nvPr>
            <p:ph type="sldNum" sz="quarter" idx="12"/>
          </p:nvPr>
        </p:nvSpPr>
        <p:spPr>
          <a:xfrm>
            <a:off x="11115676" y="6455931"/>
            <a:ext cx="847724" cy="365125"/>
          </a:xfrm>
        </p:spPr>
        <p:txBody>
          <a:bodyPr/>
          <a:lstStyle/>
          <a:p>
            <a:pPr algn="r"/>
            <a:fld id="{81D62C55-66C0-4F19-A63C-0A910B9F4D26}" type="slidenum">
              <a:rPr lang="en-US" smtClean="0"/>
              <a:pPr algn="r"/>
              <a:t>10</a:t>
            </a:fld>
            <a:endParaRPr lang="en-US" dirty="0"/>
          </a:p>
        </p:txBody>
      </p:sp>
    </p:spTree>
    <p:extLst>
      <p:ext uri="{BB962C8B-B14F-4D97-AF65-F5344CB8AC3E}">
        <p14:creationId xmlns:p14="http://schemas.microsoft.com/office/powerpoint/2010/main" val="186190176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C28A23CA-0370-434E-8BA2-76EC79539322}"/>
              </a:ext>
            </a:extLst>
          </p:cNvPr>
          <p:cNvSpPr>
            <a:spLocks noGrp="1"/>
          </p:cNvSpPr>
          <p:nvPr>
            <p:ph idx="1"/>
          </p:nvPr>
        </p:nvSpPr>
        <p:spPr/>
        <p:txBody>
          <a:bodyPr/>
          <a:lstStyle/>
          <a:p>
            <a:r>
              <a:rPr lang="en-US" dirty="0"/>
              <a:t>Pandemic and Disaster Preparedness</a:t>
            </a:r>
          </a:p>
          <a:p>
            <a:pPr lvl="1"/>
            <a:r>
              <a:rPr lang="en-US" dirty="0"/>
              <a:t>2020 experience with the Covid-19 pandemic</a:t>
            </a:r>
          </a:p>
          <a:p>
            <a:pPr lvl="2"/>
            <a:r>
              <a:rPr lang="en-US" dirty="0"/>
              <a:t>Multiple tools and forms created</a:t>
            </a:r>
          </a:p>
          <a:p>
            <a:pPr lvl="2"/>
            <a:r>
              <a:rPr lang="en-US" dirty="0"/>
              <a:t>Guidelines developed and evolved through experience and feedback</a:t>
            </a:r>
          </a:p>
          <a:p>
            <a:pPr marL="457200" lvl="1" indent="0">
              <a:buNone/>
            </a:pPr>
            <a:r>
              <a:rPr lang="en-US" dirty="0"/>
              <a:t> </a:t>
            </a:r>
          </a:p>
          <a:p>
            <a:pPr lvl="1"/>
            <a:r>
              <a:rPr lang="en-US" dirty="0"/>
              <a:t>No reason to have to “re-invent the wheel” each time CAP responds to another pandemic or major disaster.</a:t>
            </a:r>
          </a:p>
          <a:p>
            <a:pPr marL="457200" lvl="1" indent="0">
              <a:buNone/>
            </a:pPr>
            <a:r>
              <a:rPr lang="en-US" dirty="0"/>
              <a:t> </a:t>
            </a:r>
          </a:p>
          <a:p>
            <a:pPr lvl="1"/>
            <a:r>
              <a:rPr lang="en-US" dirty="0"/>
              <a:t>Opportunity to develop further the tools and action plans that can be accessed as needed to respond in the future.</a:t>
            </a:r>
          </a:p>
        </p:txBody>
      </p:sp>
      <p:sp>
        <p:nvSpPr>
          <p:cNvPr id="3" name="Slide Number Placeholder 2">
            <a:extLst>
              <a:ext uri="{FF2B5EF4-FFF2-40B4-BE49-F238E27FC236}">
                <a16:creationId xmlns:a16="http://schemas.microsoft.com/office/drawing/2014/main" xmlns="" id="{6528A24A-F368-472A-8F59-ED5CB4EF09BF}"/>
              </a:ext>
            </a:extLst>
          </p:cNvPr>
          <p:cNvSpPr>
            <a:spLocks noGrp="1"/>
          </p:cNvSpPr>
          <p:nvPr>
            <p:ph type="sldNum" sz="quarter" idx="11"/>
          </p:nvPr>
        </p:nvSpPr>
        <p:spPr/>
        <p:txBody>
          <a:bodyPr/>
          <a:lstStyle/>
          <a:p>
            <a:fld id="{A47E3F7A-0EE5-45E7-B40F-D7CBCF0FD8B8}" type="slidenum">
              <a:rPr lang="en-US" smtClean="0"/>
              <a:pPr/>
              <a:t>11</a:t>
            </a:fld>
            <a:endParaRPr lang="en-US" dirty="0"/>
          </a:p>
        </p:txBody>
      </p:sp>
      <p:sp>
        <p:nvSpPr>
          <p:cNvPr id="4" name="Title 3">
            <a:extLst>
              <a:ext uri="{FF2B5EF4-FFF2-40B4-BE49-F238E27FC236}">
                <a16:creationId xmlns:a16="http://schemas.microsoft.com/office/drawing/2014/main" xmlns="" id="{ECB19598-C45F-4C53-831D-0DB66B053635}"/>
              </a:ext>
            </a:extLst>
          </p:cNvPr>
          <p:cNvSpPr>
            <a:spLocks noGrp="1"/>
          </p:cNvSpPr>
          <p:nvPr>
            <p:ph type="title"/>
          </p:nvPr>
        </p:nvSpPr>
        <p:spPr/>
        <p:txBody>
          <a:bodyPr/>
          <a:lstStyle/>
          <a:p>
            <a:r>
              <a:rPr lang="en-US" dirty="0"/>
              <a:t>Working Groups - 1</a:t>
            </a:r>
          </a:p>
        </p:txBody>
      </p:sp>
      <p:sp>
        <p:nvSpPr>
          <p:cNvPr id="5" name="Footer Placeholder 4">
            <a:extLst>
              <a:ext uri="{FF2B5EF4-FFF2-40B4-BE49-F238E27FC236}">
                <a16:creationId xmlns:a16="http://schemas.microsoft.com/office/drawing/2014/main" xmlns="" id="{E6F803A2-C3FC-4805-A971-DA471B06FC34}"/>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609117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7A6CC2DF-7DCB-463E-8024-C3160B19B40B}"/>
              </a:ext>
            </a:extLst>
          </p:cNvPr>
          <p:cNvSpPr>
            <a:spLocks noGrp="1"/>
          </p:cNvSpPr>
          <p:nvPr>
            <p:ph idx="1"/>
          </p:nvPr>
        </p:nvSpPr>
        <p:spPr/>
        <p:txBody>
          <a:bodyPr/>
          <a:lstStyle/>
          <a:p>
            <a:r>
              <a:rPr lang="en-US" dirty="0"/>
              <a:t>Developing a curriculum for a cadet health services STEM internship program</a:t>
            </a:r>
          </a:p>
          <a:p>
            <a:pPr lvl="1"/>
            <a:r>
              <a:rPr lang="en-US" dirty="0"/>
              <a:t>Considerable interest among cadets throughout the nation in health care careers and opportunities within CAP</a:t>
            </a:r>
          </a:p>
          <a:p>
            <a:pPr lvl="1"/>
            <a:endParaRPr lang="en-US" dirty="0"/>
          </a:p>
          <a:p>
            <a:pPr lvl="1"/>
            <a:r>
              <a:rPr lang="en-US" dirty="0"/>
              <a:t>This group will help to develop a practical and appropriate curriculum that could be adopted by any Wing to facilitate this type of CAP experience for cadets</a:t>
            </a:r>
          </a:p>
        </p:txBody>
      </p:sp>
      <p:sp>
        <p:nvSpPr>
          <p:cNvPr id="3" name="Slide Number Placeholder 2">
            <a:extLst>
              <a:ext uri="{FF2B5EF4-FFF2-40B4-BE49-F238E27FC236}">
                <a16:creationId xmlns:a16="http://schemas.microsoft.com/office/drawing/2014/main" xmlns="" id="{094B5AAE-F7F6-4DB8-8E88-FB2B3EBDA9DC}"/>
              </a:ext>
            </a:extLst>
          </p:cNvPr>
          <p:cNvSpPr>
            <a:spLocks noGrp="1"/>
          </p:cNvSpPr>
          <p:nvPr>
            <p:ph type="sldNum" sz="quarter" idx="11"/>
          </p:nvPr>
        </p:nvSpPr>
        <p:spPr/>
        <p:txBody>
          <a:bodyPr/>
          <a:lstStyle/>
          <a:p>
            <a:fld id="{A47E3F7A-0EE5-45E7-B40F-D7CBCF0FD8B8}" type="slidenum">
              <a:rPr lang="en-US" smtClean="0"/>
              <a:pPr/>
              <a:t>12</a:t>
            </a:fld>
            <a:endParaRPr lang="en-US" dirty="0"/>
          </a:p>
        </p:txBody>
      </p:sp>
      <p:sp>
        <p:nvSpPr>
          <p:cNvPr id="4" name="Title 3">
            <a:extLst>
              <a:ext uri="{FF2B5EF4-FFF2-40B4-BE49-F238E27FC236}">
                <a16:creationId xmlns:a16="http://schemas.microsoft.com/office/drawing/2014/main" xmlns="" id="{048C956B-5ABE-41A1-AED9-C0360023B117}"/>
              </a:ext>
            </a:extLst>
          </p:cNvPr>
          <p:cNvSpPr>
            <a:spLocks noGrp="1"/>
          </p:cNvSpPr>
          <p:nvPr>
            <p:ph type="title"/>
          </p:nvPr>
        </p:nvSpPr>
        <p:spPr/>
        <p:txBody>
          <a:bodyPr/>
          <a:lstStyle/>
          <a:p>
            <a:r>
              <a:rPr lang="en-US" dirty="0"/>
              <a:t>Working Groups - 2</a:t>
            </a:r>
          </a:p>
        </p:txBody>
      </p:sp>
      <p:sp>
        <p:nvSpPr>
          <p:cNvPr id="5" name="Footer Placeholder 4">
            <a:extLst>
              <a:ext uri="{FF2B5EF4-FFF2-40B4-BE49-F238E27FC236}">
                <a16:creationId xmlns:a16="http://schemas.microsoft.com/office/drawing/2014/main" xmlns=""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2675161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7A6CC2DF-7DCB-463E-8024-C3160B19B40B}"/>
              </a:ext>
            </a:extLst>
          </p:cNvPr>
          <p:cNvSpPr>
            <a:spLocks noGrp="1"/>
          </p:cNvSpPr>
          <p:nvPr>
            <p:ph idx="1"/>
          </p:nvPr>
        </p:nvSpPr>
        <p:spPr/>
        <p:txBody>
          <a:bodyPr/>
          <a:lstStyle/>
          <a:p>
            <a:r>
              <a:rPr lang="en-US" dirty="0"/>
              <a:t>Developing a Health Services Newsletter</a:t>
            </a:r>
          </a:p>
          <a:p>
            <a:pPr lvl="1"/>
            <a:r>
              <a:rPr lang="en-US" dirty="0"/>
              <a:t>As we all know, health services has been pretty much in the shadows in CAP for a very long time.   </a:t>
            </a:r>
          </a:p>
          <a:p>
            <a:pPr marL="457200" lvl="1" indent="0">
              <a:buNone/>
            </a:pPr>
            <a:r>
              <a:rPr lang="en-US" dirty="0"/>
              <a:t> </a:t>
            </a:r>
          </a:p>
          <a:p>
            <a:pPr lvl="1"/>
            <a:r>
              <a:rPr lang="en-US" dirty="0"/>
              <a:t>Many emerging opportunities are coming to light.</a:t>
            </a:r>
          </a:p>
          <a:p>
            <a:pPr marL="457200" lvl="1" indent="0">
              <a:buNone/>
            </a:pPr>
            <a:endParaRPr lang="en-US" dirty="0"/>
          </a:p>
          <a:p>
            <a:pPr lvl="1"/>
            <a:r>
              <a:rPr lang="en-US" dirty="0"/>
              <a:t>Regular communication with HSOs across the nation can only facilitate the effective development of significant health service programs in every WING.</a:t>
            </a:r>
          </a:p>
        </p:txBody>
      </p:sp>
      <p:sp>
        <p:nvSpPr>
          <p:cNvPr id="3" name="Slide Number Placeholder 2">
            <a:extLst>
              <a:ext uri="{FF2B5EF4-FFF2-40B4-BE49-F238E27FC236}">
                <a16:creationId xmlns:a16="http://schemas.microsoft.com/office/drawing/2014/main" xmlns="" id="{094B5AAE-F7F6-4DB8-8E88-FB2B3EBDA9DC}"/>
              </a:ext>
            </a:extLst>
          </p:cNvPr>
          <p:cNvSpPr>
            <a:spLocks noGrp="1"/>
          </p:cNvSpPr>
          <p:nvPr>
            <p:ph type="sldNum" sz="quarter" idx="11"/>
          </p:nvPr>
        </p:nvSpPr>
        <p:spPr/>
        <p:txBody>
          <a:bodyPr/>
          <a:lstStyle/>
          <a:p>
            <a:fld id="{A47E3F7A-0EE5-45E7-B40F-D7CBCF0FD8B8}" type="slidenum">
              <a:rPr lang="en-US" smtClean="0"/>
              <a:pPr/>
              <a:t>13</a:t>
            </a:fld>
            <a:endParaRPr lang="en-US" dirty="0"/>
          </a:p>
        </p:txBody>
      </p:sp>
      <p:sp>
        <p:nvSpPr>
          <p:cNvPr id="4" name="Title 3">
            <a:extLst>
              <a:ext uri="{FF2B5EF4-FFF2-40B4-BE49-F238E27FC236}">
                <a16:creationId xmlns:a16="http://schemas.microsoft.com/office/drawing/2014/main" xmlns="" id="{048C956B-5ABE-41A1-AED9-C0360023B117}"/>
              </a:ext>
            </a:extLst>
          </p:cNvPr>
          <p:cNvSpPr>
            <a:spLocks noGrp="1"/>
          </p:cNvSpPr>
          <p:nvPr>
            <p:ph type="title"/>
          </p:nvPr>
        </p:nvSpPr>
        <p:spPr/>
        <p:txBody>
          <a:bodyPr/>
          <a:lstStyle/>
          <a:p>
            <a:r>
              <a:rPr lang="en-US" dirty="0"/>
              <a:t>Working Groups - 3</a:t>
            </a:r>
          </a:p>
        </p:txBody>
      </p:sp>
      <p:sp>
        <p:nvSpPr>
          <p:cNvPr id="5" name="Footer Placeholder 4">
            <a:extLst>
              <a:ext uri="{FF2B5EF4-FFF2-40B4-BE49-F238E27FC236}">
                <a16:creationId xmlns:a16="http://schemas.microsoft.com/office/drawing/2014/main" xmlns=""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3170072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7A6CC2DF-7DCB-463E-8024-C3160B19B40B}"/>
              </a:ext>
            </a:extLst>
          </p:cNvPr>
          <p:cNvSpPr>
            <a:spLocks noGrp="1"/>
          </p:cNvSpPr>
          <p:nvPr>
            <p:ph idx="1"/>
          </p:nvPr>
        </p:nvSpPr>
        <p:spPr/>
        <p:txBody>
          <a:bodyPr/>
          <a:lstStyle/>
          <a:p>
            <a:r>
              <a:rPr lang="en-US" dirty="0"/>
              <a:t>Developing the role of the Mission HSO</a:t>
            </a:r>
          </a:p>
          <a:p>
            <a:pPr lvl="1"/>
            <a:r>
              <a:rPr lang="en-US" dirty="0"/>
              <a:t>This is a new position within CAP</a:t>
            </a:r>
          </a:p>
          <a:p>
            <a:pPr marL="457200" lvl="1" indent="0">
              <a:buNone/>
            </a:pPr>
            <a:endParaRPr lang="en-US" dirty="0"/>
          </a:p>
          <a:p>
            <a:pPr lvl="1"/>
            <a:r>
              <a:rPr lang="en-US" dirty="0"/>
              <a:t>This qualification will be recorded on the 101 card</a:t>
            </a:r>
          </a:p>
          <a:p>
            <a:pPr marL="457200" lvl="1" indent="0">
              <a:buNone/>
            </a:pPr>
            <a:endParaRPr lang="en-US" dirty="0"/>
          </a:p>
          <a:p>
            <a:pPr lvl="1"/>
            <a:r>
              <a:rPr lang="en-US" dirty="0"/>
              <a:t>There is an initial SQTR that should be released soon, but there are additional areas of training and function that have yet to be fully identified.</a:t>
            </a:r>
          </a:p>
          <a:p>
            <a:pPr marL="457200" lvl="1" indent="0">
              <a:buNone/>
            </a:pPr>
            <a:r>
              <a:rPr lang="en-US" dirty="0"/>
              <a:t> </a:t>
            </a:r>
          </a:p>
          <a:p>
            <a:pPr lvl="1"/>
            <a:r>
              <a:rPr lang="en-US" dirty="0"/>
              <a:t>The intention is for this position to become an essential component of the IMT.</a:t>
            </a:r>
          </a:p>
        </p:txBody>
      </p:sp>
      <p:sp>
        <p:nvSpPr>
          <p:cNvPr id="3" name="Slide Number Placeholder 2">
            <a:extLst>
              <a:ext uri="{FF2B5EF4-FFF2-40B4-BE49-F238E27FC236}">
                <a16:creationId xmlns:a16="http://schemas.microsoft.com/office/drawing/2014/main" xmlns="" id="{094B5AAE-F7F6-4DB8-8E88-FB2B3EBDA9DC}"/>
              </a:ext>
            </a:extLst>
          </p:cNvPr>
          <p:cNvSpPr>
            <a:spLocks noGrp="1"/>
          </p:cNvSpPr>
          <p:nvPr>
            <p:ph type="sldNum" sz="quarter" idx="11"/>
          </p:nvPr>
        </p:nvSpPr>
        <p:spPr/>
        <p:txBody>
          <a:bodyPr/>
          <a:lstStyle/>
          <a:p>
            <a:fld id="{A47E3F7A-0EE5-45E7-B40F-D7CBCF0FD8B8}" type="slidenum">
              <a:rPr lang="en-US" smtClean="0"/>
              <a:pPr/>
              <a:t>14</a:t>
            </a:fld>
            <a:endParaRPr lang="en-US" dirty="0"/>
          </a:p>
        </p:txBody>
      </p:sp>
      <p:sp>
        <p:nvSpPr>
          <p:cNvPr id="4" name="Title 3">
            <a:extLst>
              <a:ext uri="{FF2B5EF4-FFF2-40B4-BE49-F238E27FC236}">
                <a16:creationId xmlns:a16="http://schemas.microsoft.com/office/drawing/2014/main" xmlns="" id="{048C956B-5ABE-41A1-AED9-C0360023B117}"/>
              </a:ext>
            </a:extLst>
          </p:cNvPr>
          <p:cNvSpPr>
            <a:spLocks noGrp="1"/>
          </p:cNvSpPr>
          <p:nvPr>
            <p:ph type="title"/>
          </p:nvPr>
        </p:nvSpPr>
        <p:spPr/>
        <p:txBody>
          <a:bodyPr/>
          <a:lstStyle/>
          <a:p>
            <a:r>
              <a:rPr lang="en-US" dirty="0"/>
              <a:t>Working Groups – 4</a:t>
            </a:r>
          </a:p>
        </p:txBody>
      </p:sp>
      <p:sp>
        <p:nvSpPr>
          <p:cNvPr id="5" name="Footer Placeholder 4">
            <a:extLst>
              <a:ext uri="{FF2B5EF4-FFF2-40B4-BE49-F238E27FC236}">
                <a16:creationId xmlns:a16="http://schemas.microsoft.com/office/drawing/2014/main" xmlns=""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2891128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7A6CC2DF-7DCB-463E-8024-C3160B19B40B}"/>
              </a:ext>
            </a:extLst>
          </p:cNvPr>
          <p:cNvSpPr>
            <a:spLocks noGrp="1"/>
          </p:cNvSpPr>
          <p:nvPr>
            <p:ph idx="1"/>
          </p:nvPr>
        </p:nvSpPr>
        <p:spPr/>
        <p:txBody>
          <a:bodyPr/>
          <a:lstStyle/>
          <a:p>
            <a:r>
              <a:rPr lang="en-US" dirty="0"/>
              <a:t>Aerospace Medicine</a:t>
            </a:r>
          </a:p>
          <a:p>
            <a:pPr lvl="1"/>
            <a:r>
              <a:rPr lang="en-US" dirty="0"/>
              <a:t>Clearly, CAP is invested in aviation and our aircrews need the kind of information, training and expertise that can keep them healthy and functioning.</a:t>
            </a:r>
          </a:p>
          <a:p>
            <a:pPr marL="457200" lvl="1" indent="0">
              <a:buNone/>
            </a:pPr>
            <a:r>
              <a:rPr lang="en-US" dirty="0"/>
              <a:t> </a:t>
            </a:r>
          </a:p>
          <a:p>
            <a:pPr lvl="1"/>
            <a:r>
              <a:rPr lang="en-US" dirty="0"/>
              <a:t>There are numerous trained CAP members who can help to prepare the kind of practical training programs and aircrew briefings that can further these objectives.</a:t>
            </a:r>
          </a:p>
        </p:txBody>
      </p:sp>
      <p:sp>
        <p:nvSpPr>
          <p:cNvPr id="3" name="Slide Number Placeholder 2">
            <a:extLst>
              <a:ext uri="{FF2B5EF4-FFF2-40B4-BE49-F238E27FC236}">
                <a16:creationId xmlns:a16="http://schemas.microsoft.com/office/drawing/2014/main" xmlns="" id="{094B5AAE-F7F6-4DB8-8E88-FB2B3EBDA9DC}"/>
              </a:ext>
            </a:extLst>
          </p:cNvPr>
          <p:cNvSpPr>
            <a:spLocks noGrp="1"/>
          </p:cNvSpPr>
          <p:nvPr>
            <p:ph type="sldNum" sz="quarter" idx="11"/>
          </p:nvPr>
        </p:nvSpPr>
        <p:spPr/>
        <p:txBody>
          <a:bodyPr/>
          <a:lstStyle/>
          <a:p>
            <a:fld id="{A47E3F7A-0EE5-45E7-B40F-D7CBCF0FD8B8}" type="slidenum">
              <a:rPr lang="en-US" smtClean="0"/>
              <a:pPr/>
              <a:t>15</a:t>
            </a:fld>
            <a:endParaRPr lang="en-US" dirty="0"/>
          </a:p>
        </p:txBody>
      </p:sp>
      <p:sp>
        <p:nvSpPr>
          <p:cNvPr id="4" name="Title 3">
            <a:extLst>
              <a:ext uri="{FF2B5EF4-FFF2-40B4-BE49-F238E27FC236}">
                <a16:creationId xmlns:a16="http://schemas.microsoft.com/office/drawing/2014/main" xmlns="" id="{048C956B-5ABE-41A1-AED9-C0360023B117}"/>
              </a:ext>
            </a:extLst>
          </p:cNvPr>
          <p:cNvSpPr>
            <a:spLocks noGrp="1"/>
          </p:cNvSpPr>
          <p:nvPr>
            <p:ph type="title"/>
          </p:nvPr>
        </p:nvSpPr>
        <p:spPr/>
        <p:txBody>
          <a:bodyPr/>
          <a:lstStyle/>
          <a:p>
            <a:r>
              <a:rPr lang="en-US" dirty="0"/>
              <a:t>Working Groups - 5</a:t>
            </a:r>
          </a:p>
        </p:txBody>
      </p:sp>
      <p:sp>
        <p:nvSpPr>
          <p:cNvPr id="5" name="Footer Placeholder 4">
            <a:extLst>
              <a:ext uri="{FF2B5EF4-FFF2-40B4-BE49-F238E27FC236}">
                <a16:creationId xmlns:a16="http://schemas.microsoft.com/office/drawing/2014/main" xmlns=""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1180514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7A6CC2DF-7DCB-463E-8024-C3160B19B40B}"/>
              </a:ext>
            </a:extLst>
          </p:cNvPr>
          <p:cNvSpPr>
            <a:spLocks noGrp="1"/>
          </p:cNvSpPr>
          <p:nvPr>
            <p:ph idx="1"/>
          </p:nvPr>
        </p:nvSpPr>
        <p:spPr/>
        <p:txBody>
          <a:bodyPr/>
          <a:lstStyle/>
          <a:p>
            <a:r>
              <a:rPr lang="en-US" dirty="0"/>
              <a:t>First Aid Training:</a:t>
            </a:r>
          </a:p>
          <a:p>
            <a:pPr lvl="1"/>
            <a:r>
              <a:rPr lang="en-US" dirty="0"/>
              <a:t>We would like to develop a National Training Center and consistent curriculum in first aid, CPR and the use of an AED.</a:t>
            </a:r>
          </a:p>
          <a:p>
            <a:pPr marL="457200" lvl="1" indent="0">
              <a:buNone/>
            </a:pPr>
            <a:r>
              <a:rPr lang="en-US" dirty="0"/>
              <a:t> </a:t>
            </a:r>
          </a:p>
          <a:p>
            <a:pPr lvl="1"/>
            <a:r>
              <a:rPr lang="en-US" dirty="0"/>
              <a:t>Current programs from the AHA, RC, ASHI and others are well developed but can be quite expensive for CAP members to become instructors and for members to become trained in first aid.</a:t>
            </a:r>
          </a:p>
          <a:p>
            <a:pPr marL="457200" lvl="1" indent="0">
              <a:buNone/>
            </a:pPr>
            <a:r>
              <a:rPr lang="en-US" dirty="0"/>
              <a:t> </a:t>
            </a:r>
          </a:p>
          <a:p>
            <a:pPr lvl="1"/>
            <a:r>
              <a:rPr lang="en-US" dirty="0"/>
              <a:t>By developing our own training center, we can facilitate high quality and consistent training throughout the Wings.</a:t>
            </a:r>
          </a:p>
        </p:txBody>
      </p:sp>
      <p:sp>
        <p:nvSpPr>
          <p:cNvPr id="3" name="Slide Number Placeholder 2">
            <a:extLst>
              <a:ext uri="{FF2B5EF4-FFF2-40B4-BE49-F238E27FC236}">
                <a16:creationId xmlns:a16="http://schemas.microsoft.com/office/drawing/2014/main" xmlns="" id="{094B5AAE-F7F6-4DB8-8E88-FB2B3EBDA9DC}"/>
              </a:ext>
            </a:extLst>
          </p:cNvPr>
          <p:cNvSpPr>
            <a:spLocks noGrp="1"/>
          </p:cNvSpPr>
          <p:nvPr>
            <p:ph type="sldNum" sz="quarter" idx="11"/>
          </p:nvPr>
        </p:nvSpPr>
        <p:spPr/>
        <p:txBody>
          <a:bodyPr/>
          <a:lstStyle/>
          <a:p>
            <a:fld id="{A47E3F7A-0EE5-45E7-B40F-D7CBCF0FD8B8}" type="slidenum">
              <a:rPr lang="en-US" smtClean="0"/>
              <a:pPr/>
              <a:t>16</a:t>
            </a:fld>
            <a:endParaRPr lang="en-US" dirty="0"/>
          </a:p>
        </p:txBody>
      </p:sp>
      <p:sp>
        <p:nvSpPr>
          <p:cNvPr id="4" name="Title 3">
            <a:extLst>
              <a:ext uri="{FF2B5EF4-FFF2-40B4-BE49-F238E27FC236}">
                <a16:creationId xmlns:a16="http://schemas.microsoft.com/office/drawing/2014/main" xmlns="" id="{048C956B-5ABE-41A1-AED9-C0360023B117}"/>
              </a:ext>
            </a:extLst>
          </p:cNvPr>
          <p:cNvSpPr>
            <a:spLocks noGrp="1"/>
          </p:cNvSpPr>
          <p:nvPr>
            <p:ph type="title"/>
          </p:nvPr>
        </p:nvSpPr>
        <p:spPr/>
        <p:txBody>
          <a:bodyPr/>
          <a:lstStyle/>
          <a:p>
            <a:r>
              <a:rPr lang="en-US" dirty="0"/>
              <a:t>Working Groups - 6</a:t>
            </a:r>
          </a:p>
        </p:txBody>
      </p:sp>
      <p:sp>
        <p:nvSpPr>
          <p:cNvPr id="5" name="Footer Placeholder 4">
            <a:extLst>
              <a:ext uri="{FF2B5EF4-FFF2-40B4-BE49-F238E27FC236}">
                <a16:creationId xmlns:a16="http://schemas.microsoft.com/office/drawing/2014/main" xmlns=""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2518429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7A6CC2DF-7DCB-463E-8024-C3160B19B40B}"/>
              </a:ext>
            </a:extLst>
          </p:cNvPr>
          <p:cNvSpPr>
            <a:spLocks noGrp="1"/>
          </p:cNvSpPr>
          <p:nvPr>
            <p:ph idx="1"/>
          </p:nvPr>
        </p:nvSpPr>
        <p:spPr/>
        <p:txBody>
          <a:bodyPr/>
          <a:lstStyle/>
          <a:p>
            <a:r>
              <a:rPr lang="en-US" dirty="0"/>
              <a:t>Developing a library of Health &amp; Wellness Briefings.</a:t>
            </a:r>
          </a:p>
          <a:p>
            <a:pPr lvl="1"/>
            <a:r>
              <a:rPr lang="en-US" dirty="0"/>
              <a:t>A list of about 75 topics for health &amp; wellness briefings have already been identified for use by HSOs and Safety Officers.</a:t>
            </a:r>
          </a:p>
          <a:p>
            <a:pPr marL="457200" lvl="1" indent="0">
              <a:buNone/>
            </a:pPr>
            <a:r>
              <a:rPr lang="en-US" dirty="0"/>
              <a:t> </a:t>
            </a:r>
          </a:p>
          <a:p>
            <a:pPr lvl="1"/>
            <a:r>
              <a:rPr lang="en-US" dirty="0"/>
              <a:t>About 30 of these topics have already been developed and consist of a Power Point slide show, a handout, and a more </a:t>
            </a:r>
            <a:r>
              <a:rPr lang="en-US" dirty="0" smtClean="0"/>
              <a:t>in-depth </a:t>
            </a:r>
            <a:r>
              <a:rPr lang="en-US" dirty="0"/>
              <a:t>informational briefing for the HSO/SO.</a:t>
            </a:r>
          </a:p>
          <a:p>
            <a:pPr marL="457200" lvl="1" indent="0">
              <a:buNone/>
            </a:pPr>
            <a:r>
              <a:rPr lang="en-US" dirty="0"/>
              <a:t> </a:t>
            </a:r>
          </a:p>
          <a:p>
            <a:pPr lvl="1"/>
            <a:r>
              <a:rPr lang="en-US" dirty="0"/>
              <a:t>This library will be available for all HSOs and SOs to access through the National Website.</a:t>
            </a:r>
          </a:p>
        </p:txBody>
      </p:sp>
      <p:sp>
        <p:nvSpPr>
          <p:cNvPr id="3" name="Slide Number Placeholder 2">
            <a:extLst>
              <a:ext uri="{FF2B5EF4-FFF2-40B4-BE49-F238E27FC236}">
                <a16:creationId xmlns:a16="http://schemas.microsoft.com/office/drawing/2014/main" xmlns="" id="{094B5AAE-F7F6-4DB8-8E88-FB2B3EBDA9DC}"/>
              </a:ext>
            </a:extLst>
          </p:cNvPr>
          <p:cNvSpPr>
            <a:spLocks noGrp="1"/>
          </p:cNvSpPr>
          <p:nvPr>
            <p:ph type="sldNum" sz="quarter" idx="11"/>
          </p:nvPr>
        </p:nvSpPr>
        <p:spPr/>
        <p:txBody>
          <a:bodyPr/>
          <a:lstStyle/>
          <a:p>
            <a:fld id="{A47E3F7A-0EE5-45E7-B40F-D7CBCF0FD8B8}" type="slidenum">
              <a:rPr lang="en-US" smtClean="0"/>
              <a:pPr/>
              <a:t>17</a:t>
            </a:fld>
            <a:endParaRPr lang="en-US" dirty="0"/>
          </a:p>
        </p:txBody>
      </p:sp>
      <p:sp>
        <p:nvSpPr>
          <p:cNvPr id="4" name="Title 3">
            <a:extLst>
              <a:ext uri="{FF2B5EF4-FFF2-40B4-BE49-F238E27FC236}">
                <a16:creationId xmlns:a16="http://schemas.microsoft.com/office/drawing/2014/main" xmlns="" id="{048C956B-5ABE-41A1-AED9-C0360023B117}"/>
              </a:ext>
            </a:extLst>
          </p:cNvPr>
          <p:cNvSpPr>
            <a:spLocks noGrp="1"/>
          </p:cNvSpPr>
          <p:nvPr>
            <p:ph type="title"/>
          </p:nvPr>
        </p:nvSpPr>
        <p:spPr/>
        <p:txBody>
          <a:bodyPr/>
          <a:lstStyle/>
          <a:p>
            <a:r>
              <a:rPr lang="en-US" dirty="0"/>
              <a:t>Working Groups - 7</a:t>
            </a:r>
          </a:p>
        </p:txBody>
      </p:sp>
      <p:sp>
        <p:nvSpPr>
          <p:cNvPr id="5" name="Footer Placeholder 4">
            <a:extLst>
              <a:ext uri="{FF2B5EF4-FFF2-40B4-BE49-F238E27FC236}">
                <a16:creationId xmlns:a16="http://schemas.microsoft.com/office/drawing/2014/main" xmlns=""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3967171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7A6CC2DF-7DCB-463E-8024-C3160B19B40B}"/>
              </a:ext>
            </a:extLst>
          </p:cNvPr>
          <p:cNvSpPr>
            <a:spLocks noGrp="1"/>
          </p:cNvSpPr>
          <p:nvPr>
            <p:ph idx="1"/>
          </p:nvPr>
        </p:nvSpPr>
        <p:spPr/>
        <p:txBody>
          <a:bodyPr/>
          <a:lstStyle/>
          <a:p>
            <a:r>
              <a:rPr lang="en-US" dirty="0"/>
              <a:t>Health Services Training Curriculum:</a:t>
            </a:r>
          </a:p>
          <a:p>
            <a:pPr lvl="1"/>
            <a:r>
              <a:rPr lang="en-US" dirty="0"/>
              <a:t>A number of new training programs have already been developed for the health service specialty track:</a:t>
            </a:r>
          </a:p>
          <a:p>
            <a:pPr lvl="2"/>
            <a:r>
              <a:rPr lang="en-US" dirty="0"/>
              <a:t>Introduction to CAP Health Services</a:t>
            </a:r>
          </a:p>
          <a:p>
            <a:pPr lvl="2"/>
            <a:r>
              <a:rPr lang="en-US" dirty="0"/>
              <a:t>Medical Planning</a:t>
            </a:r>
          </a:p>
          <a:p>
            <a:pPr lvl="2"/>
            <a:r>
              <a:rPr lang="en-US" dirty="0"/>
              <a:t>Fit for Flying (updated and revised)</a:t>
            </a:r>
          </a:p>
          <a:p>
            <a:pPr lvl="2"/>
            <a:endParaRPr lang="en-US" dirty="0"/>
          </a:p>
          <a:p>
            <a:pPr lvl="1"/>
            <a:r>
              <a:rPr lang="en-US" dirty="0"/>
              <a:t>This Working Group will work directly with National Health Services to continue to expand and improve the training programs for Health Service Officers.</a:t>
            </a:r>
          </a:p>
        </p:txBody>
      </p:sp>
      <p:sp>
        <p:nvSpPr>
          <p:cNvPr id="3" name="Slide Number Placeholder 2">
            <a:extLst>
              <a:ext uri="{FF2B5EF4-FFF2-40B4-BE49-F238E27FC236}">
                <a16:creationId xmlns:a16="http://schemas.microsoft.com/office/drawing/2014/main" xmlns="" id="{094B5AAE-F7F6-4DB8-8E88-FB2B3EBDA9DC}"/>
              </a:ext>
            </a:extLst>
          </p:cNvPr>
          <p:cNvSpPr>
            <a:spLocks noGrp="1"/>
          </p:cNvSpPr>
          <p:nvPr>
            <p:ph type="sldNum" sz="quarter" idx="11"/>
          </p:nvPr>
        </p:nvSpPr>
        <p:spPr/>
        <p:txBody>
          <a:bodyPr/>
          <a:lstStyle/>
          <a:p>
            <a:fld id="{A47E3F7A-0EE5-45E7-B40F-D7CBCF0FD8B8}" type="slidenum">
              <a:rPr lang="en-US" smtClean="0"/>
              <a:pPr/>
              <a:t>18</a:t>
            </a:fld>
            <a:endParaRPr lang="en-US" dirty="0"/>
          </a:p>
        </p:txBody>
      </p:sp>
      <p:sp>
        <p:nvSpPr>
          <p:cNvPr id="4" name="Title 3">
            <a:extLst>
              <a:ext uri="{FF2B5EF4-FFF2-40B4-BE49-F238E27FC236}">
                <a16:creationId xmlns:a16="http://schemas.microsoft.com/office/drawing/2014/main" xmlns="" id="{048C956B-5ABE-41A1-AED9-C0360023B117}"/>
              </a:ext>
            </a:extLst>
          </p:cNvPr>
          <p:cNvSpPr>
            <a:spLocks noGrp="1"/>
          </p:cNvSpPr>
          <p:nvPr>
            <p:ph type="title"/>
          </p:nvPr>
        </p:nvSpPr>
        <p:spPr/>
        <p:txBody>
          <a:bodyPr/>
          <a:lstStyle/>
          <a:p>
            <a:r>
              <a:rPr lang="en-US" dirty="0"/>
              <a:t>Working Groups - 8</a:t>
            </a:r>
          </a:p>
        </p:txBody>
      </p:sp>
      <p:sp>
        <p:nvSpPr>
          <p:cNvPr id="5" name="Footer Placeholder 4">
            <a:extLst>
              <a:ext uri="{FF2B5EF4-FFF2-40B4-BE49-F238E27FC236}">
                <a16:creationId xmlns:a16="http://schemas.microsoft.com/office/drawing/2014/main" xmlns=""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552297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7A6CC2DF-7DCB-463E-8024-C3160B19B40B}"/>
              </a:ext>
            </a:extLst>
          </p:cNvPr>
          <p:cNvSpPr>
            <a:spLocks noGrp="1"/>
          </p:cNvSpPr>
          <p:nvPr>
            <p:ph idx="1"/>
          </p:nvPr>
        </p:nvSpPr>
        <p:spPr/>
        <p:txBody>
          <a:bodyPr/>
          <a:lstStyle/>
          <a:p>
            <a:r>
              <a:rPr lang="en-US" dirty="0"/>
              <a:t>Developing a Cadet National Special Activity in the Medical Sciences.</a:t>
            </a:r>
          </a:p>
          <a:p>
            <a:pPr lvl="1"/>
            <a:r>
              <a:rPr lang="en-US" dirty="0"/>
              <a:t>This has recently been proposed and its form and focus have not yet been established.</a:t>
            </a:r>
          </a:p>
          <a:p>
            <a:pPr marL="457200" lvl="1" indent="0">
              <a:buNone/>
            </a:pPr>
            <a:r>
              <a:rPr lang="en-US" dirty="0"/>
              <a:t> </a:t>
            </a:r>
          </a:p>
          <a:p>
            <a:pPr lvl="1"/>
            <a:r>
              <a:rPr lang="en-US" dirty="0"/>
              <a:t>The Working Group will have the opportunity to develop and implement a program that could contribute to the cadet experience in CAP.</a:t>
            </a:r>
          </a:p>
        </p:txBody>
      </p:sp>
      <p:sp>
        <p:nvSpPr>
          <p:cNvPr id="3" name="Slide Number Placeholder 2">
            <a:extLst>
              <a:ext uri="{FF2B5EF4-FFF2-40B4-BE49-F238E27FC236}">
                <a16:creationId xmlns:a16="http://schemas.microsoft.com/office/drawing/2014/main" xmlns="" id="{094B5AAE-F7F6-4DB8-8E88-FB2B3EBDA9DC}"/>
              </a:ext>
            </a:extLst>
          </p:cNvPr>
          <p:cNvSpPr>
            <a:spLocks noGrp="1"/>
          </p:cNvSpPr>
          <p:nvPr>
            <p:ph type="sldNum" sz="quarter" idx="11"/>
          </p:nvPr>
        </p:nvSpPr>
        <p:spPr/>
        <p:txBody>
          <a:bodyPr/>
          <a:lstStyle/>
          <a:p>
            <a:fld id="{A47E3F7A-0EE5-45E7-B40F-D7CBCF0FD8B8}" type="slidenum">
              <a:rPr lang="en-US" smtClean="0"/>
              <a:pPr/>
              <a:t>19</a:t>
            </a:fld>
            <a:endParaRPr lang="en-US" dirty="0"/>
          </a:p>
        </p:txBody>
      </p:sp>
      <p:sp>
        <p:nvSpPr>
          <p:cNvPr id="4" name="Title 3">
            <a:extLst>
              <a:ext uri="{FF2B5EF4-FFF2-40B4-BE49-F238E27FC236}">
                <a16:creationId xmlns:a16="http://schemas.microsoft.com/office/drawing/2014/main" xmlns="" id="{048C956B-5ABE-41A1-AED9-C0360023B117}"/>
              </a:ext>
            </a:extLst>
          </p:cNvPr>
          <p:cNvSpPr>
            <a:spLocks noGrp="1"/>
          </p:cNvSpPr>
          <p:nvPr>
            <p:ph type="title"/>
          </p:nvPr>
        </p:nvSpPr>
        <p:spPr/>
        <p:txBody>
          <a:bodyPr/>
          <a:lstStyle/>
          <a:p>
            <a:r>
              <a:rPr lang="en-US" dirty="0"/>
              <a:t>Working Groups - 9</a:t>
            </a:r>
          </a:p>
        </p:txBody>
      </p:sp>
      <p:sp>
        <p:nvSpPr>
          <p:cNvPr id="5" name="Footer Placeholder 4">
            <a:extLst>
              <a:ext uri="{FF2B5EF4-FFF2-40B4-BE49-F238E27FC236}">
                <a16:creationId xmlns:a16="http://schemas.microsoft.com/office/drawing/2014/main" xmlns=""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2335046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7054AA8A-EF8C-455C-BB9E-686BF00178EB}"/>
              </a:ext>
            </a:extLst>
          </p:cNvPr>
          <p:cNvSpPr>
            <a:spLocks noGrp="1"/>
          </p:cNvSpPr>
          <p:nvPr>
            <p:ph idx="1"/>
          </p:nvPr>
        </p:nvSpPr>
        <p:spPr/>
        <p:txBody>
          <a:bodyPr/>
          <a:lstStyle/>
          <a:p>
            <a:pPr marL="0" indent="0">
              <a:buNone/>
            </a:pPr>
            <a:r>
              <a:rPr lang="en-US" dirty="0"/>
              <a:t>Lt Col Thomas Janisko:   Senior Program Manager for HS</a:t>
            </a:r>
          </a:p>
          <a:p>
            <a:pPr marL="0" indent="0">
              <a:buNone/>
            </a:pPr>
            <a:endParaRPr lang="en-US" dirty="0"/>
          </a:p>
          <a:p>
            <a:pPr marL="0" indent="0">
              <a:buNone/>
            </a:pPr>
            <a:r>
              <a:rPr lang="en-US" dirty="0"/>
              <a:t>Lt Col Stephen Leighton, MD:   Deputy Senior Program Manager</a:t>
            </a:r>
          </a:p>
          <a:p>
            <a:pPr marL="0" indent="0">
              <a:buNone/>
            </a:pPr>
            <a:endParaRPr lang="en-US" dirty="0"/>
          </a:p>
          <a:p>
            <a:pPr marL="0" indent="0">
              <a:buNone/>
            </a:pPr>
            <a:r>
              <a:rPr lang="en-US" dirty="0"/>
              <a:t>Lt Col Ed Bos:   </a:t>
            </a:r>
            <a:r>
              <a:rPr lang="en-US" dirty="0" smtClean="0"/>
              <a:t>HS Update Contributor</a:t>
            </a:r>
            <a:endParaRPr lang="en-US" dirty="0"/>
          </a:p>
        </p:txBody>
      </p:sp>
      <p:sp>
        <p:nvSpPr>
          <p:cNvPr id="3" name="Slide Number Placeholder 2">
            <a:extLst>
              <a:ext uri="{FF2B5EF4-FFF2-40B4-BE49-F238E27FC236}">
                <a16:creationId xmlns:a16="http://schemas.microsoft.com/office/drawing/2014/main" xmlns="" id="{C126A27A-73B6-4AFF-88CB-633DACEDDD44}"/>
              </a:ext>
            </a:extLst>
          </p:cNvPr>
          <p:cNvSpPr>
            <a:spLocks noGrp="1"/>
          </p:cNvSpPr>
          <p:nvPr>
            <p:ph type="sldNum" sz="quarter" idx="11"/>
          </p:nvPr>
        </p:nvSpPr>
        <p:spPr/>
        <p:txBody>
          <a:bodyPr/>
          <a:lstStyle/>
          <a:p>
            <a:fld id="{A47E3F7A-0EE5-45E7-B40F-D7CBCF0FD8B8}" type="slidenum">
              <a:rPr lang="en-US" smtClean="0"/>
              <a:pPr/>
              <a:t>2</a:t>
            </a:fld>
            <a:endParaRPr lang="en-US" dirty="0"/>
          </a:p>
        </p:txBody>
      </p:sp>
      <p:sp>
        <p:nvSpPr>
          <p:cNvPr id="4" name="Title 3">
            <a:extLst>
              <a:ext uri="{FF2B5EF4-FFF2-40B4-BE49-F238E27FC236}">
                <a16:creationId xmlns:a16="http://schemas.microsoft.com/office/drawing/2014/main" xmlns="" id="{2A12E40A-6219-47D0-9640-EE4CEED3B148}"/>
              </a:ext>
            </a:extLst>
          </p:cNvPr>
          <p:cNvSpPr>
            <a:spLocks noGrp="1"/>
          </p:cNvSpPr>
          <p:nvPr>
            <p:ph type="title"/>
          </p:nvPr>
        </p:nvSpPr>
        <p:spPr/>
        <p:txBody>
          <a:bodyPr/>
          <a:lstStyle/>
          <a:p>
            <a:r>
              <a:rPr lang="en-US" dirty="0"/>
              <a:t>National Health Services Staff</a:t>
            </a:r>
          </a:p>
        </p:txBody>
      </p:sp>
      <p:sp>
        <p:nvSpPr>
          <p:cNvPr id="5" name="Footer Placeholder 4">
            <a:extLst>
              <a:ext uri="{FF2B5EF4-FFF2-40B4-BE49-F238E27FC236}">
                <a16:creationId xmlns:a16="http://schemas.microsoft.com/office/drawing/2014/main" xmlns="" id="{619E7CA4-4C43-4078-8C29-DF7AF27CF920}"/>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39038961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7A6CC2DF-7DCB-463E-8024-C3160B19B40B}"/>
              </a:ext>
            </a:extLst>
          </p:cNvPr>
          <p:cNvSpPr>
            <a:spLocks noGrp="1"/>
          </p:cNvSpPr>
          <p:nvPr>
            <p:ph idx="1"/>
          </p:nvPr>
        </p:nvSpPr>
        <p:spPr/>
        <p:txBody>
          <a:bodyPr/>
          <a:lstStyle/>
          <a:p>
            <a:r>
              <a:rPr lang="en-US" dirty="0"/>
              <a:t>This council is described in the CAPR 79-1, and will consist of Regional HSOs along with additional ad hoc members.</a:t>
            </a:r>
          </a:p>
          <a:p>
            <a:pPr marL="0" indent="0">
              <a:buNone/>
            </a:pPr>
            <a:r>
              <a:rPr lang="en-US" dirty="0"/>
              <a:t> </a:t>
            </a:r>
          </a:p>
          <a:p>
            <a:r>
              <a:rPr lang="en-US" dirty="0"/>
              <a:t>The council’s purpose will be to oversee and continue the professional development of the health services program for CAP.</a:t>
            </a:r>
          </a:p>
        </p:txBody>
      </p:sp>
      <p:sp>
        <p:nvSpPr>
          <p:cNvPr id="3" name="Slide Number Placeholder 2">
            <a:extLst>
              <a:ext uri="{FF2B5EF4-FFF2-40B4-BE49-F238E27FC236}">
                <a16:creationId xmlns:a16="http://schemas.microsoft.com/office/drawing/2014/main" xmlns="" id="{094B5AAE-F7F6-4DB8-8E88-FB2B3EBDA9DC}"/>
              </a:ext>
            </a:extLst>
          </p:cNvPr>
          <p:cNvSpPr>
            <a:spLocks noGrp="1"/>
          </p:cNvSpPr>
          <p:nvPr>
            <p:ph type="sldNum" sz="quarter" idx="11"/>
          </p:nvPr>
        </p:nvSpPr>
        <p:spPr/>
        <p:txBody>
          <a:bodyPr/>
          <a:lstStyle/>
          <a:p>
            <a:fld id="{A47E3F7A-0EE5-45E7-B40F-D7CBCF0FD8B8}" type="slidenum">
              <a:rPr lang="en-US" smtClean="0"/>
              <a:pPr/>
              <a:t>20</a:t>
            </a:fld>
            <a:endParaRPr lang="en-US" dirty="0"/>
          </a:p>
        </p:txBody>
      </p:sp>
      <p:sp>
        <p:nvSpPr>
          <p:cNvPr id="4" name="Title 3">
            <a:extLst>
              <a:ext uri="{FF2B5EF4-FFF2-40B4-BE49-F238E27FC236}">
                <a16:creationId xmlns:a16="http://schemas.microsoft.com/office/drawing/2014/main" xmlns="" id="{048C956B-5ABE-41A1-AED9-C0360023B117}"/>
              </a:ext>
            </a:extLst>
          </p:cNvPr>
          <p:cNvSpPr>
            <a:spLocks noGrp="1"/>
          </p:cNvSpPr>
          <p:nvPr>
            <p:ph type="title"/>
          </p:nvPr>
        </p:nvSpPr>
        <p:spPr/>
        <p:txBody>
          <a:bodyPr/>
          <a:lstStyle/>
          <a:p>
            <a:r>
              <a:rPr lang="en-US" dirty="0"/>
              <a:t>Standing Advisory Council</a:t>
            </a:r>
          </a:p>
        </p:txBody>
      </p:sp>
      <p:sp>
        <p:nvSpPr>
          <p:cNvPr id="5" name="Footer Placeholder 4">
            <a:extLst>
              <a:ext uri="{FF2B5EF4-FFF2-40B4-BE49-F238E27FC236}">
                <a16:creationId xmlns:a16="http://schemas.microsoft.com/office/drawing/2014/main" xmlns="" id="{B76758B9-5219-45C6-A99E-36223E02DC0D}"/>
              </a:ext>
            </a:extLst>
          </p:cNvPr>
          <p:cNvSpPr>
            <a:spLocks noGrp="1"/>
          </p:cNvSpPr>
          <p:nvPr>
            <p:ph type="ftr" sz="quarter" idx="3"/>
          </p:nvPr>
        </p:nvSpPr>
        <p:spPr/>
        <p:txBody>
          <a:bodyPr/>
          <a:lstStyle/>
          <a:p>
            <a:pPr algn="ctr"/>
            <a:r>
              <a:rPr lang="en-US" b="1" cap="all">
                <a:ln w="6350">
                  <a:noFill/>
                </a:ln>
              </a:rPr>
              <a:t>ONE CIVIL AIR PATROL   |   Excelling in Service to Our Nation and Our Members</a:t>
            </a:r>
            <a:endParaRPr lang="en-US" dirty="0"/>
          </a:p>
        </p:txBody>
      </p:sp>
    </p:spTree>
    <p:extLst>
      <p:ext uri="{BB962C8B-B14F-4D97-AF65-F5344CB8AC3E}">
        <p14:creationId xmlns:p14="http://schemas.microsoft.com/office/powerpoint/2010/main" val="40671132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73782371-A5F3-4829-973B-1B591531FF3B}"/>
              </a:ext>
            </a:extLst>
          </p:cNvPr>
          <p:cNvSpPr>
            <a:spLocks noGrp="1"/>
          </p:cNvSpPr>
          <p:nvPr>
            <p:ph type="sldNum" sz="quarter" idx="12"/>
          </p:nvPr>
        </p:nvSpPr>
        <p:spPr/>
        <p:txBody>
          <a:bodyPr/>
          <a:lstStyle/>
          <a:p>
            <a:pPr algn="r"/>
            <a:fld id="{81D62C55-66C0-4F19-A63C-0A910B9F4D26}" type="slidenum">
              <a:rPr lang="en-US" smtClean="0"/>
              <a:pPr algn="r"/>
              <a:t>21</a:t>
            </a:fld>
            <a:endParaRPr lang="en-US" dirty="0"/>
          </a:p>
        </p:txBody>
      </p:sp>
      <p:sp>
        <p:nvSpPr>
          <p:cNvPr id="3" name="TextBox 2">
            <a:extLst>
              <a:ext uri="{FF2B5EF4-FFF2-40B4-BE49-F238E27FC236}">
                <a16:creationId xmlns:a16="http://schemas.microsoft.com/office/drawing/2014/main" xmlns="" id="{851A43DD-AAEC-4645-B4A3-C6BE22CC4EFB}"/>
              </a:ext>
            </a:extLst>
          </p:cNvPr>
          <p:cNvSpPr txBox="1"/>
          <p:nvPr/>
        </p:nvSpPr>
        <p:spPr>
          <a:xfrm>
            <a:off x="1524000" y="381000"/>
            <a:ext cx="10668000" cy="769441"/>
          </a:xfrm>
          <a:prstGeom prst="rect">
            <a:avLst/>
          </a:prstGeom>
          <a:noFill/>
        </p:spPr>
        <p:txBody>
          <a:bodyPr wrap="square" rtlCol="0">
            <a:spAutoFit/>
          </a:bodyPr>
          <a:lstStyle/>
          <a:p>
            <a:pPr algn="ctr"/>
            <a:r>
              <a:rPr lang="en-US" sz="4400" b="1" dirty="0">
                <a:latin typeface="Arial Black" panose="020B0A04020102020204" pitchFamily="34" charset="0"/>
              </a:rPr>
              <a:t>Where are we going from here?</a:t>
            </a:r>
          </a:p>
        </p:txBody>
      </p:sp>
      <p:sp>
        <p:nvSpPr>
          <p:cNvPr id="4" name="TextBox 3">
            <a:extLst>
              <a:ext uri="{FF2B5EF4-FFF2-40B4-BE49-F238E27FC236}">
                <a16:creationId xmlns:a16="http://schemas.microsoft.com/office/drawing/2014/main" xmlns="" id="{9FABF8A0-AB9A-4029-8BEE-F6776AB0F58D}"/>
              </a:ext>
            </a:extLst>
          </p:cNvPr>
          <p:cNvSpPr txBox="1"/>
          <p:nvPr/>
        </p:nvSpPr>
        <p:spPr>
          <a:xfrm>
            <a:off x="685800" y="1905000"/>
            <a:ext cx="10668000" cy="3877985"/>
          </a:xfrm>
          <a:prstGeom prst="rect">
            <a:avLst/>
          </a:prstGeom>
          <a:noFill/>
        </p:spPr>
        <p:txBody>
          <a:bodyPr wrap="square" rtlCol="0">
            <a:spAutoFit/>
          </a:bodyPr>
          <a:lstStyle/>
          <a:p>
            <a:pPr>
              <a:spcAft>
                <a:spcPts val="1200"/>
              </a:spcAft>
            </a:pPr>
            <a:r>
              <a:rPr lang="en-US" sz="2800" dirty="0"/>
              <a:t>Workshops will be held for all HSOs to review:</a:t>
            </a:r>
          </a:p>
          <a:p>
            <a:pPr marL="285750" indent="-285750">
              <a:spcAft>
                <a:spcPts val="1200"/>
              </a:spcAft>
              <a:buFont typeface="Arial" panose="020B0604020202020204" pitchFamily="34" charset="0"/>
              <a:buChar char="•"/>
            </a:pPr>
            <a:r>
              <a:rPr lang="en-US" sz="2800" dirty="0"/>
              <a:t>The updated Health Services Regulation, CAPR 79-1</a:t>
            </a:r>
          </a:p>
          <a:p>
            <a:pPr marL="285750" indent="-285750">
              <a:spcAft>
                <a:spcPts val="1200"/>
              </a:spcAft>
              <a:buFont typeface="Arial" panose="020B0604020202020204" pitchFamily="34" charset="0"/>
              <a:buChar char="•"/>
            </a:pPr>
            <a:r>
              <a:rPr lang="en-US" sz="2800" dirty="0"/>
              <a:t>The new Health Services Forms, CAPF 79-1, 79-2, 79-3, 79-4</a:t>
            </a:r>
          </a:p>
          <a:p>
            <a:pPr marL="285750" indent="-285750">
              <a:spcAft>
                <a:spcPts val="1200"/>
              </a:spcAft>
              <a:buFont typeface="Arial" panose="020B0604020202020204" pitchFamily="34" charset="0"/>
              <a:buChar char="•"/>
            </a:pPr>
            <a:r>
              <a:rPr lang="en-US" sz="2800" dirty="0"/>
              <a:t>The first ever Health Services Specialty Track Guidelines</a:t>
            </a:r>
          </a:p>
          <a:p>
            <a:pPr marL="285750" indent="-285750">
              <a:spcAft>
                <a:spcPts val="1200"/>
              </a:spcAft>
              <a:buFont typeface="Arial" panose="020B0604020202020204" pitchFamily="34" charset="0"/>
              <a:buChar char="•"/>
            </a:pPr>
            <a:r>
              <a:rPr lang="en-US" sz="2800" dirty="0"/>
              <a:t>The New Mission Health Service Officer position</a:t>
            </a:r>
          </a:p>
          <a:p>
            <a:pPr>
              <a:spcAft>
                <a:spcPts val="1200"/>
              </a:spcAft>
            </a:pPr>
            <a:r>
              <a:rPr lang="en-US" sz="2800" dirty="0"/>
              <a:t>The tentative dates for these workshops are planned for Friday, September 25 and Friday, October 9</a:t>
            </a:r>
          </a:p>
        </p:txBody>
      </p:sp>
    </p:spTree>
    <p:extLst>
      <p:ext uri="{BB962C8B-B14F-4D97-AF65-F5344CB8AC3E}">
        <p14:creationId xmlns:p14="http://schemas.microsoft.com/office/powerpoint/2010/main" val="2734403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351441FA-718A-4B42-84C0-D005BEC0D4E1}"/>
              </a:ext>
            </a:extLst>
          </p:cNvPr>
          <p:cNvSpPr>
            <a:spLocks noGrp="1"/>
          </p:cNvSpPr>
          <p:nvPr>
            <p:ph type="sldNum" sz="quarter" idx="12"/>
          </p:nvPr>
        </p:nvSpPr>
        <p:spPr/>
        <p:txBody>
          <a:bodyPr/>
          <a:lstStyle/>
          <a:p>
            <a:pPr algn="r"/>
            <a:fld id="{81D62C55-66C0-4F19-A63C-0A910B9F4D26}" type="slidenum">
              <a:rPr lang="en-US" smtClean="0"/>
              <a:pPr algn="r"/>
              <a:t>22</a:t>
            </a:fld>
            <a:endParaRPr lang="en-US" dirty="0"/>
          </a:p>
        </p:txBody>
      </p:sp>
      <p:sp>
        <p:nvSpPr>
          <p:cNvPr id="3" name="TextBox 2">
            <a:extLst>
              <a:ext uri="{FF2B5EF4-FFF2-40B4-BE49-F238E27FC236}">
                <a16:creationId xmlns:a16="http://schemas.microsoft.com/office/drawing/2014/main" xmlns="" id="{C0C0F8B2-17D5-4247-B9F1-22EFD912EF83}"/>
              </a:ext>
            </a:extLst>
          </p:cNvPr>
          <p:cNvSpPr txBox="1"/>
          <p:nvPr/>
        </p:nvSpPr>
        <p:spPr>
          <a:xfrm>
            <a:off x="2133600" y="2362200"/>
            <a:ext cx="7924800" cy="1107996"/>
          </a:xfrm>
          <a:prstGeom prst="rect">
            <a:avLst/>
          </a:prstGeom>
          <a:noFill/>
        </p:spPr>
        <p:txBody>
          <a:bodyPr wrap="square" rtlCol="0">
            <a:spAutoFit/>
          </a:bodyPr>
          <a:lstStyle/>
          <a:p>
            <a:pPr algn="ctr"/>
            <a:r>
              <a:rPr lang="en-US" sz="6600" dirty="0">
                <a:latin typeface="Arial Black" panose="020B0A04020102020204" pitchFamily="34" charset="0"/>
              </a:rPr>
              <a:t>QUESTIONS?</a:t>
            </a:r>
          </a:p>
        </p:txBody>
      </p:sp>
    </p:spTree>
    <p:extLst>
      <p:ext uri="{BB962C8B-B14F-4D97-AF65-F5344CB8AC3E}">
        <p14:creationId xmlns:p14="http://schemas.microsoft.com/office/powerpoint/2010/main" val="613599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Health Services – In Evolution</a:t>
            </a:r>
          </a:p>
        </p:txBody>
      </p:sp>
      <p:sp>
        <p:nvSpPr>
          <p:cNvPr id="4" name="Slide Number Placeholder 3"/>
          <p:cNvSpPr>
            <a:spLocks noGrp="1"/>
          </p:cNvSpPr>
          <p:nvPr>
            <p:ph type="sldNum" sz="quarter" idx="12"/>
          </p:nvPr>
        </p:nvSpPr>
        <p:spPr>
          <a:xfrm>
            <a:off x="11115676" y="6455931"/>
            <a:ext cx="847724" cy="365125"/>
          </a:xfrm>
        </p:spPr>
        <p:txBody>
          <a:bodyPr/>
          <a:lstStyle>
            <a:defPPr>
              <a:defRPr lang="en-US"/>
            </a:defPPr>
            <a:lvl1pPr algn="l" rtl="0" eaLnBrk="0" fontAlgn="base" hangingPunct="0">
              <a:spcBef>
                <a:spcPct val="0"/>
              </a:spcBef>
              <a:spcAft>
                <a:spcPct val="0"/>
              </a:spcAft>
              <a:defRPr lang="en-US" sz="1400" b="1" kern="1200" cap="all" smtClean="0">
                <a:ln w="6350">
                  <a:noFill/>
                </a:ln>
                <a:solidFill>
                  <a:srgbClr val="0B4A8F"/>
                </a:solidFill>
                <a:latin typeface="+mj-lt"/>
                <a:ea typeface="+mn-ea"/>
                <a:cs typeface="+mn-cs"/>
              </a:defRPr>
            </a:lvl1pPr>
            <a:lvl2pPr marL="457200" algn="l" rtl="0" eaLnBrk="0" fontAlgn="base" hangingPunct="0">
              <a:spcBef>
                <a:spcPct val="0"/>
              </a:spcBef>
              <a:spcAft>
                <a:spcPct val="0"/>
              </a:spcAft>
              <a:defRPr sz="1600" kern="1200">
                <a:solidFill>
                  <a:schemeClr val="tx1"/>
                </a:solidFill>
                <a:latin typeface="BauerBodni Titl BT" pitchFamily="82" charset="0"/>
                <a:ea typeface="+mn-ea"/>
                <a:cs typeface="+mn-cs"/>
              </a:defRPr>
            </a:lvl2pPr>
            <a:lvl3pPr marL="914400" algn="l" rtl="0" eaLnBrk="0" fontAlgn="base" hangingPunct="0">
              <a:spcBef>
                <a:spcPct val="0"/>
              </a:spcBef>
              <a:spcAft>
                <a:spcPct val="0"/>
              </a:spcAft>
              <a:defRPr sz="1600" kern="1200">
                <a:solidFill>
                  <a:schemeClr val="tx1"/>
                </a:solidFill>
                <a:latin typeface="BauerBodni Titl BT" pitchFamily="82" charset="0"/>
                <a:ea typeface="+mn-ea"/>
                <a:cs typeface="+mn-cs"/>
              </a:defRPr>
            </a:lvl3pPr>
            <a:lvl4pPr marL="1371600" algn="l" rtl="0" eaLnBrk="0" fontAlgn="base" hangingPunct="0">
              <a:spcBef>
                <a:spcPct val="0"/>
              </a:spcBef>
              <a:spcAft>
                <a:spcPct val="0"/>
              </a:spcAft>
              <a:defRPr sz="1600" kern="1200">
                <a:solidFill>
                  <a:schemeClr val="tx1"/>
                </a:solidFill>
                <a:latin typeface="BauerBodni Titl BT" pitchFamily="82" charset="0"/>
                <a:ea typeface="+mn-ea"/>
                <a:cs typeface="+mn-cs"/>
              </a:defRPr>
            </a:lvl4pPr>
            <a:lvl5pPr marL="1828800" algn="l" rtl="0" eaLnBrk="0" fontAlgn="base" hangingPunct="0">
              <a:spcBef>
                <a:spcPct val="0"/>
              </a:spcBef>
              <a:spcAft>
                <a:spcPct val="0"/>
              </a:spcAft>
              <a:defRPr sz="1600" kern="1200">
                <a:solidFill>
                  <a:schemeClr val="tx1"/>
                </a:solidFill>
                <a:latin typeface="BauerBodni Titl BT" pitchFamily="82" charset="0"/>
                <a:ea typeface="+mn-ea"/>
                <a:cs typeface="+mn-cs"/>
              </a:defRPr>
            </a:lvl5pPr>
            <a:lvl6pPr marL="2286000" algn="l" defTabSz="914400" rtl="0" eaLnBrk="1" latinLnBrk="0" hangingPunct="1">
              <a:defRPr sz="1600" kern="1200">
                <a:solidFill>
                  <a:schemeClr val="tx1"/>
                </a:solidFill>
                <a:latin typeface="BauerBodni Titl BT" pitchFamily="82" charset="0"/>
                <a:ea typeface="+mn-ea"/>
                <a:cs typeface="+mn-cs"/>
              </a:defRPr>
            </a:lvl6pPr>
            <a:lvl7pPr marL="2743200" algn="l" defTabSz="914400" rtl="0" eaLnBrk="1" latinLnBrk="0" hangingPunct="1">
              <a:defRPr sz="1600" kern="1200">
                <a:solidFill>
                  <a:schemeClr val="tx1"/>
                </a:solidFill>
                <a:latin typeface="BauerBodni Titl BT" pitchFamily="82" charset="0"/>
                <a:ea typeface="+mn-ea"/>
                <a:cs typeface="+mn-cs"/>
              </a:defRPr>
            </a:lvl7pPr>
            <a:lvl8pPr marL="3200400" algn="l" defTabSz="914400" rtl="0" eaLnBrk="1" latinLnBrk="0" hangingPunct="1">
              <a:defRPr sz="1600" kern="1200">
                <a:solidFill>
                  <a:schemeClr val="tx1"/>
                </a:solidFill>
                <a:latin typeface="BauerBodni Titl BT" pitchFamily="82" charset="0"/>
                <a:ea typeface="+mn-ea"/>
                <a:cs typeface="+mn-cs"/>
              </a:defRPr>
            </a:lvl8pPr>
            <a:lvl9pPr marL="3657600" algn="l" defTabSz="914400" rtl="0" eaLnBrk="1" latinLnBrk="0" hangingPunct="1">
              <a:defRPr sz="1600" kern="1200">
                <a:solidFill>
                  <a:schemeClr val="tx1"/>
                </a:solidFill>
                <a:latin typeface="BauerBodni Titl BT" pitchFamily="82" charset="0"/>
                <a:ea typeface="+mn-ea"/>
                <a:cs typeface="+mn-cs"/>
              </a:defRPr>
            </a:lvl9pPr>
          </a:lstStyle>
          <a:p>
            <a:pPr algn="r"/>
            <a:fld id="{81D62C55-66C0-4F19-A63C-0A910B9F4D26}" type="slidenum">
              <a:rPr lang="en-US" smtClean="0"/>
              <a:pPr algn="r"/>
              <a:t>3</a:t>
            </a:fld>
            <a:endParaRPr lang="en-US" dirty="0"/>
          </a:p>
        </p:txBody>
      </p:sp>
      <p:sp>
        <p:nvSpPr>
          <p:cNvPr id="5" name="Content Placeholder 4"/>
          <p:cNvSpPr>
            <a:spLocks noGrp="1"/>
          </p:cNvSpPr>
          <p:nvPr>
            <p:ph idx="1"/>
          </p:nvPr>
        </p:nvSpPr>
        <p:spPr>
          <a:xfrm>
            <a:off x="259080" y="1651000"/>
            <a:ext cx="11536680" cy="4343400"/>
          </a:xfrm>
        </p:spPr>
        <p:txBody>
          <a:bodyPr>
            <a:normAutofit fontScale="92500" lnSpcReduction="10000"/>
          </a:bodyPr>
          <a:lstStyle/>
          <a:p>
            <a:pPr>
              <a:lnSpc>
                <a:spcPct val="120000"/>
              </a:lnSpc>
              <a:spcBef>
                <a:spcPts val="0"/>
              </a:spcBef>
            </a:pPr>
            <a:r>
              <a:rPr lang="en-US" dirty="0">
                <a:latin typeface="Arial" panose="020B0604020202020204" pitchFamily="34" charset="0"/>
                <a:cs typeface="Arial" panose="020B0604020202020204" pitchFamily="34" charset="0"/>
              </a:rPr>
              <a:t>The HS program is continuing to professionalize, aiming towards a</a:t>
            </a:r>
          </a:p>
          <a:p>
            <a:pPr marL="0" indent="0">
              <a:lnSpc>
                <a:spcPct val="120000"/>
              </a:lnSpc>
              <a:spcBef>
                <a:spcPts val="0"/>
              </a:spcBef>
              <a:buNone/>
            </a:pPr>
            <a:r>
              <a:rPr lang="en-US" dirty="0">
                <a:latin typeface="Arial" panose="020B0604020202020204" pitchFamily="34" charset="0"/>
                <a:cs typeface="Arial" panose="020B0604020202020204" pitchFamily="34" charset="0"/>
              </a:rPr>
              <a:t>         consistent health information and delivery product.   Some initial steps:</a:t>
            </a:r>
          </a:p>
          <a:p>
            <a:pPr marL="457200" indent="-457200">
              <a:lnSpc>
                <a:spcPct val="150000"/>
              </a:lnSpc>
              <a:buFont typeface="+mj-lt"/>
              <a:buAutoNum type="arabicPeriod"/>
              <a:tabLst>
                <a:tab pos="461963" algn="l"/>
              </a:tabLst>
            </a:pPr>
            <a:r>
              <a:rPr lang="en-US" dirty="0">
                <a:latin typeface="Arial" panose="020B0604020202020204" pitchFamily="34" charset="0"/>
                <a:cs typeface="Arial" panose="020B0604020202020204" pitchFamily="34" charset="0"/>
              </a:rPr>
              <a:t>Substantially revising and updating the Health Services Regulation (CAPR 79-1), which is in coordination, pending final approval.</a:t>
            </a:r>
          </a:p>
          <a:p>
            <a:pPr marL="457200" indent="-457200">
              <a:lnSpc>
                <a:spcPct val="150000"/>
              </a:lnSpc>
              <a:buFont typeface="+mj-lt"/>
              <a:buAutoNum type="arabicPeriod"/>
            </a:pPr>
            <a:r>
              <a:rPr lang="en-US" dirty="0">
                <a:latin typeface="Arial" panose="020B0604020202020204" pitchFamily="34" charset="0"/>
                <a:cs typeface="Arial" panose="020B0604020202020204" pitchFamily="34" charset="0"/>
              </a:rPr>
              <a:t>Instituting a Health Services Professional Development Pamphlet (CAPP 79-1), and specialty track guidelines, to be released with the Regulation.</a:t>
            </a:r>
          </a:p>
          <a:p>
            <a:pPr marL="457200" indent="-457200">
              <a:lnSpc>
                <a:spcPct val="150000"/>
              </a:lnSpc>
              <a:buFont typeface="+mj-lt"/>
              <a:buAutoNum type="arabicPeriod"/>
            </a:pPr>
            <a:r>
              <a:rPr lang="en-US" dirty="0">
                <a:latin typeface="Arial" panose="020B0604020202020204" pitchFamily="34" charset="0"/>
                <a:cs typeface="Arial" panose="020B0604020202020204" pitchFamily="34" charset="0"/>
              </a:rPr>
              <a:t>Updating the Health Services Forms (CAPF 79-1, 79-2, 79-3, 79-4)  </a:t>
            </a:r>
          </a:p>
        </p:txBody>
      </p:sp>
    </p:spTree>
    <p:extLst>
      <p:ext uri="{BB962C8B-B14F-4D97-AF65-F5344CB8AC3E}">
        <p14:creationId xmlns:p14="http://schemas.microsoft.com/office/powerpoint/2010/main" val="1760148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Continued</a:t>
            </a:r>
          </a:p>
        </p:txBody>
      </p:sp>
      <p:sp>
        <p:nvSpPr>
          <p:cNvPr id="4" name="Slide Number Placeholder 3"/>
          <p:cNvSpPr>
            <a:spLocks noGrp="1"/>
          </p:cNvSpPr>
          <p:nvPr>
            <p:ph type="sldNum" sz="quarter" idx="12"/>
          </p:nvPr>
        </p:nvSpPr>
        <p:spPr>
          <a:xfrm>
            <a:off x="11115676" y="6455931"/>
            <a:ext cx="847724" cy="365125"/>
          </a:xfrm>
        </p:spPr>
        <p:txBody>
          <a:bodyPr/>
          <a:lstStyle>
            <a:defPPr>
              <a:defRPr lang="en-US"/>
            </a:defPPr>
            <a:lvl1pPr algn="l" rtl="0" eaLnBrk="0" fontAlgn="base" hangingPunct="0">
              <a:spcBef>
                <a:spcPct val="0"/>
              </a:spcBef>
              <a:spcAft>
                <a:spcPct val="0"/>
              </a:spcAft>
              <a:defRPr lang="en-US" sz="1400" b="1" kern="1200" cap="all" smtClean="0">
                <a:ln w="6350">
                  <a:noFill/>
                </a:ln>
                <a:solidFill>
                  <a:srgbClr val="0B4A8F"/>
                </a:solidFill>
                <a:latin typeface="+mj-lt"/>
                <a:ea typeface="+mn-ea"/>
                <a:cs typeface="+mn-cs"/>
              </a:defRPr>
            </a:lvl1pPr>
            <a:lvl2pPr marL="457200" algn="l" rtl="0" eaLnBrk="0" fontAlgn="base" hangingPunct="0">
              <a:spcBef>
                <a:spcPct val="0"/>
              </a:spcBef>
              <a:spcAft>
                <a:spcPct val="0"/>
              </a:spcAft>
              <a:defRPr sz="1600" kern="1200">
                <a:solidFill>
                  <a:schemeClr val="tx1"/>
                </a:solidFill>
                <a:latin typeface="BauerBodni Titl BT" pitchFamily="82" charset="0"/>
                <a:ea typeface="+mn-ea"/>
                <a:cs typeface="+mn-cs"/>
              </a:defRPr>
            </a:lvl2pPr>
            <a:lvl3pPr marL="914400" algn="l" rtl="0" eaLnBrk="0" fontAlgn="base" hangingPunct="0">
              <a:spcBef>
                <a:spcPct val="0"/>
              </a:spcBef>
              <a:spcAft>
                <a:spcPct val="0"/>
              </a:spcAft>
              <a:defRPr sz="1600" kern="1200">
                <a:solidFill>
                  <a:schemeClr val="tx1"/>
                </a:solidFill>
                <a:latin typeface="BauerBodni Titl BT" pitchFamily="82" charset="0"/>
                <a:ea typeface="+mn-ea"/>
                <a:cs typeface="+mn-cs"/>
              </a:defRPr>
            </a:lvl3pPr>
            <a:lvl4pPr marL="1371600" algn="l" rtl="0" eaLnBrk="0" fontAlgn="base" hangingPunct="0">
              <a:spcBef>
                <a:spcPct val="0"/>
              </a:spcBef>
              <a:spcAft>
                <a:spcPct val="0"/>
              </a:spcAft>
              <a:defRPr sz="1600" kern="1200">
                <a:solidFill>
                  <a:schemeClr val="tx1"/>
                </a:solidFill>
                <a:latin typeface="BauerBodni Titl BT" pitchFamily="82" charset="0"/>
                <a:ea typeface="+mn-ea"/>
                <a:cs typeface="+mn-cs"/>
              </a:defRPr>
            </a:lvl4pPr>
            <a:lvl5pPr marL="1828800" algn="l" rtl="0" eaLnBrk="0" fontAlgn="base" hangingPunct="0">
              <a:spcBef>
                <a:spcPct val="0"/>
              </a:spcBef>
              <a:spcAft>
                <a:spcPct val="0"/>
              </a:spcAft>
              <a:defRPr sz="1600" kern="1200">
                <a:solidFill>
                  <a:schemeClr val="tx1"/>
                </a:solidFill>
                <a:latin typeface="BauerBodni Titl BT" pitchFamily="82" charset="0"/>
                <a:ea typeface="+mn-ea"/>
                <a:cs typeface="+mn-cs"/>
              </a:defRPr>
            </a:lvl5pPr>
            <a:lvl6pPr marL="2286000" algn="l" defTabSz="914400" rtl="0" eaLnBrk="1" latinLnBrk="0" hangingPunct="1">
              <a:defRPr sz="1600" kern="1200">
                <a:solidFill>
                  <a:schemeClr val="tx1"/>
                </a:solidFill>
                <a:latin typeface="BauerBodni Titl BT" pitchFamily="82" charset="0"/>
                <a:ea typeface="+mn-ea"/>
                <a:cs typeface="+mn-cs"/>
              </a:defRPr>
            </a:lvl6pPr>
            <a:lvl7pPr marL="2743200" algn="l" defTabSz="914400" rtl="0" eaLnBrk="1" latinLnBrk="0" hangingPunct="1">
              <a:defRPr sz="1600" kern="1200">
                <a:solidFill>
                  <a:schemeClr val="tx1"/>
                </a:solidFill>
                <a:latin typeface="BauerBodni Titl BT" pitchFamily="82" charset="0"/>
                <a:ea typeface="+mn-ea"/>
                <a:cs typeface="+mn-cs"/>
              </a:defRPr>
            </a:lvl7pPr>
            <a:lvl8pPr marL="3200400" algn="l" defTabSz="914400" rtl="0" eaLnBrk="1" latinLnBrk="0" hangingPunct="1">
              <a:defRPr sz="1600" kern="1200">
                <a:solidFill>
                  <a:schemeClr val="tx1"/>
                </a:solidFill>
                <a:latin typeface="BauerBodni Titl BT" pitchFamily="82" charset="0"/>
                <a:ea typeface="+mn-ea"/>
                <a:cs typeface="+mn-cs"/>
              </a:defRPr>
            </a:lvl8pPr>
            <a:lvl9pPr marL="3657600" algn="l" defTabSz="914400" rtl="0" eaLnBrk="1" latinLnBrk="0" hangingPunct="1">
              <a:defRPr sz="1600" kern="1200">
                <a:solidFill>
                  <a:schemeClr val="tx1"/>
                </a:solidFill>
                <a:latin typeface="BauerBodni Titl BT" pitchFamily="82" charset="0"/>
                <a:ea typeface="+mn-ea"/>
                <a:cs typeface="+mn-cs"/>
              </a:defRPr>
            </a:lvl9pPr>
          </a:lstStyle>
          <a:p>
            <a:pPr algn="r"/>
            <a:fld id="{81D62C55-66C0-4F19-A63C-0A910B9F4D26}" type="slidenum">
              <a:rPr lang="en-US" smtClean="0"/>
              <a:pPr algn="r"/>
              <a:t>4</a:t>
            </a:fld>
            <a:endParaRPr lang="en-US" dirty="0"/>
          </a:p>
        </p:txBody>
      </p:sp>
      <p:sp>
        <p:nvSpPr>
          <p:cNvPr id="5" name="Content Placeholder 4"/>
          <p:cNvSpPr>
            <a:spLocks noGrp="1"/>
          </p:cNvSpPr>
          <p:nvPr>
            <p:ph idx="1"/>
          </p:nvPr>
        </p:nvSpPr>
        <p:spPr>
          <a:xfrm>
            <a:off x="259080" y="1651000"/>
            <a:ext cx="11628120" cy="4343400"/>
          </a:xfrm>
        </p:spPr>
        <p:txBody>
          <a:bodyPr>
            <a:normAutofit/>
          </a:bodyPr>
          <a:lstStyle/>
          <a:p>
            <a:pPr>
              <a:lnSpc>
                <a:spcPct val="120000"/>
              </a:lnSpc>
              <a:spcBef>
                <a:spcPts val="0"/>
              </a:spcBef>
            </a:pPr>
            <a:r>
              <a:rPr lang="en-US" dirty="0">
                <a:latin typeface="Arial" panose="020B0604020202020204" pitchFamily="34" charset="0"/>
                <a:cs typeface="Arial" panose="020B0604020202020204" pitchFamily="34" charset="0"/>
              </a:rPr>
              <a:t>The HS program is continuing to professionalize, aiming towards a</a:t>
            </a:r>
          </a:p>
          <a:p>
            <a:pPr marL="0" indent="0">
              <a:lnSpc>
                <a:spcPct val="120000"/>
              </a:lnSpc>
              <a:spcBef>
                <a:spcPts val="0"/>
              </a:spcBef>
              <a:buNone/>
            </a:pPr>
            <a:r>
              <a:rPr lang="en-US" dirty="0">
                <a:latin typeface="Arial" panose="020B0604020202020204" pitchFamily="34" charset="0"/>
                <a:cs typeface="Arial" panose="020B0604020202020204" pitchFamily="34" charset="0"/>
              </a:rPr>
              <a:t>   consistent health information and delivery product.   Some initial steps:</a:t>
            </a:r>
          </a:p>
          <a:p>
            <a:pPr marL="0" indent="0">
              <a:lnSpc>
                <a:spcPct val="120000"/>
              </a:lnSpc>
              <a:spcBef>
                <a:spcPts val="0"/>
              </a:spcBef>
              <a:buNone/>
            </a:pPr>
            <a:endParaRPr lang="en-US" dirty="0">
              <a:latin typeface="Arial" panose="020B0604020202020204" pitchFamily="34" charset="0"/>
              <a:cs typeface="Arial" panose="020B0604020202020204" pitchFamily="34" charset="0"/>
            </a:endParaRPr>
          </a:p>
          <a:p>
            <a:pPr marL="514350" indent="-514350">
              <a:lnSpc>
                <a:spcPct val="120000"/>
              </a:lnSpc>
              <a:spcBef>
                <a:spcPts val="0"/>
              </a:spcBef>
              <a:buAutoNum type="arabicPeriod" startAt="4"/>
            </a:pPr>
            <a:r>
              <a:rPr lang="en-US" dirty="0">
                <a:latin typeface="Arial" panose="020B0604020202020204" pitchFamily="34" charset="0"/>
                <a:cs typeface="Arial" panose="020B0604020202020204" pitchFamily="34" charset="0"/>
              </a:rPr>
              <a:t>Creating a series of Working Groups to address significant areas for developing the health services program.   </a:t>
            </a:r>
          </a:p>
          <a:p>
            <a:pPr marL="0" indent="0">
              <a:lnSpc>
                <a:spcPct val="120000"/>
              </a:lnSpc>
              <a:spcBef>
                <a:spcPts val="0"/>
              </a:spcBef>
              <a:buNone/>
            </a:pPr>
            <a:r>
              <a:rPr lang="en-US" dirty="0"/>
              <a:t> </a:t>
            </a:r>
          </a:p>
          <a:p>
            <a:pPr marL="514350" indent="-514350">
              <a:lnSpc>
                <a:spcPct val="120000"/>
              </a:lnSpc>
              <a:spcBef>
                <a:spcPts val="0"/>
              </a:spcBef>
              <a:buFont typeface="+mj-lt"/>
              <a:buAutoNum type="arabicPeriod" startAt="5"/>
            </a:pPr>
            <a:r>
              <a:rPr lang="en-US" dirty="0">
                <a:latin typeface="Arial" panose="020B0604020202020204" pitchFamily="34" charset="0"/>
                <a:cs typeface="Arial" panose="020B0604020202020204" pitchFamily="34" charset="0"/>
              </a:rPr>
              <a:t>Expanding the role and integration of health services into all of CAP’s Missions to America.</a:t>
            </a:r>
          </a:p>
        </p:txBody>
      </p:sp>
    </p:spTree>
    <p:extLst>
      <p:ext uri="{BB962C8B-B14F-4D97-AF65-F5344CB8AC3E}">
        <p14:creationId xmlns:p14="http://schemas.microsoft.com/office/powerpoint/2010/main" val="3903113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5252" y="502622"/>
            <a:ext cx="10616748" cy="707886"/>
          </a:xfrm>
          <a:prstGeom prst="rect">
            <a:avLst/>
          </a:prstGeom>
        </p:spPr>
        <p:txBody>
          <a:bodyPr wrap="square">
            <a:spAutoFit/>
          </a:bodyPr>
          <a:lstStyle/>
          <a:p>
            <a:pPr algn="ctr">
              <a:defRPr/>
            </a:pPr>
            <a:r>
              <a:rPr lang="en-US" sz="4000" b="1" dirty="0">
                <a:latin typeface="Arial Black" panose="020B0A04020102020204" pitchFamily="34" charset="0"/>
              </a:rPr>
              <a:t>Health Services - A Mission Enabler</a:t>
            </a:r>
          </a:p>
        </p:txBody>
      </p:sp>
      <p:graphicFrame>
        <p:nvGraphicFramePr>
          <p:cNvPr id="3" name="Diagram 2"/>
          <p:cNvGraphicFramePr/>
          <p:nvPr>
            <p:extLst>
              <p:ext uri="{D42A27DB-BD31-4B8C-83A1-F6EECF244321}">
                <p14:modId xmlns:p14="http://schemas.microsoft.com/office/powerpoint/2010/main" val="3835682402"/>
              </p:ext>
            </p:extLst>
          </p:nvPr>
        </p:nvGraphicFramePr>
        <p:xfrm>
          <a:off x="2731707" y="252295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8054255" y="3826877"/>
            <a:ext cx="3854710" cy="338554"/>
          </a:xfrm>
          <a:prstGeom prst="rect">
            <a:avLst/>
          </a:prstGeom>
          <a:noFill/>
        </p:spPr>
        <p:txBody>
          <a:bodyPr wrap="none" rtlCol="0">
            <a:spAutoFit/>
          </a:bodyPr>
          <a:lstStyle/>
          <a:p>
            <a:r>
              <a:rPr lang="en-US" b="1" dirty="0">
                <a:latin typeface="+mj-lt"/>
              </a:rPr>
              <a:t>Flight Crew Annual Aeromedical Brief</a:t>
            </a:r>
          </a:p>
        </p:txBody>
      </p:sp>
      <p:sp>
        <p:nvSpPr>
          <p:cNvPr id="5" name="TextBox 4"/>
          <p:cNvSpPr txBox="1"/>
          <p:nvPr/>
        </p:nvSpPr>
        <p:spPr>
          <a:xfrm>
            <a:off x="4192157" y="1879302"/>
            <a:ext cx="3175100" cy="369332"/>
          </a:xfrm>
          <a:prstGeom prst="rect">
            <a:avLst/>
          </a:prstGeom>
          <a:noFill/>
        </p:spPr>
        <p:txBody>
          <a:bodyPr wrap="none" rtlCol="0">
            <a:spAutoFit/>
          </a:bodyPr>
          <a:lstStyle/>
          <a:p>
            <a:pPr algn="ctr"/>
            <a:r>
              <a:rPr lang="en-US" b="1" dirty="0">
                <a:latin typeface="+mj-lt"/>
              </a:rPr>
              <a:t>Cadet Physical Fitness Mentoring</a:t>
            </a:r>
          </a:p>
        </p:txBody>
      </p:sp>
      <p:sp>
        <p:nvSpPr>
          <p:cNvPr id="6" name="TextBox 5"/>
          <p:cNvSpPr txBox="1"/>
          <p:nvPr/>
        </p:nvSpPr>
        <p:spPr>
          <a:xfrm>
            <a:off x="1122648" y="3537296"/>
            <a:ext cx="2364750" cy="338554"/>
          </a:xfrm>
          <a:prstGeom prst="rect">
            <a:avLst/>
          </a:prstGeom>
          <a:noFill/>
        </p:spPr>
        <p:txBody>
          <a:bodyPr wrap="none" rtlCol="0">
            <a:spAutoFit/>
          </a:bodyPr>
          <a:lstStyle/>
          <a:p>
            <a:r>
              <a:rPr lang="en-US" b="1" dirty="0">
                <a:latin typeface="+mj-lt"/>
              </a:rPr>
              <a:t>ICS 206 (Medical Plan)</a:t>
            </a:r>
          </a:p>
        </p:txBody>
      </p:sp>
      <p:sp>
        <p:nvSpPr>
          <p:cNvPr id="7" name="TextBox 6"/>
          <p:cNvSpPr txBox="1"/>
          <p:nvPr/>
        </p:nvSpPr>
        <p:spPr>
          <a:xfrm>
            <a:off x="843286" y="5559538"/>
            <a:ext cx="3239156" cy="338554"/>
          </a:xfrm>
          <a:prstGeom prst="rect">
            <a:avLst/>
          </a:prstGeom>
          <a:noFill/>
        </p:spPr>
        <p:txBody>
          <a:bodyPr wrap="none" rtlCol="0">
            <a:spAutoFit/>
          </a:bodyPr>
          <a:lstStyle/>
          <a:p>
            <a:r>
              <a:rPr lang="en-US" b="1" dirty="0">
                <a:latin typeface="+mj-lt"/>
              </a:rPr>
              <a:t>Safety Officer Technician Exam</a:t>
            </a:r>
          </a:p>
        </p:txBody>
      </p:sp>
      <p:sp>
        <p:nvSpPr>
          <p:cNvPr id="8" name="TextBox 7"/>
          <p:cNvSpPr txBox="1"/>
          <p:nvPr/>
        </p:nvSpPr>
        <p:spPr>
          <a:xfrm>
            <a:off x="7539499" y="5964719"/>
            <a:ext cx="3472810" cy="338554"/>
          </a:xfrm>
          <a:prstGeom prst="rect">
            <a:avLst/>
          </a:prstGeom>
          <a:noFill/>
        </p:spPr>
        <p:txBody>
          <a:bodyPr wrap="none" rtlCol="0">
            <a:spAutoFit/>
          </a:bodyPr>
          <a:lstStyle/>
          <a:p>
            <a:r>
              <a:rPr lang="en-US" b="1" dirty="0">
                <a:latin typeface="+mj-lt"/>
              </a:rPr>
              <a:t>Health Promotion for Senior Ages</a:t>
            </a:r>
          </a:p>
        </p:txBody>
      </p:sp>
      <p:sp>
        <p:nvSpPr>
          <p:cNvPr id="9" name="TextBox 8"/>
          <p:cNvSpPr txBox="1"/>
          <p:nvPr/>
        </p:nvSpPr>
        <p:spPr>
          <a:xfrm>
            <a:off x="250011" y="3887772"/>
            <a:ext cx="3233962" cy="338554"/>
          </a:xfrm>
          <a:prstGeom prst="rect">
            <a:avLst/>
          </a:prstGeom>
          <a:noFill/>
        </p:spPr>
        <p:txBody>
          <a:bodyPr wrap="none" rtlCol="0">
            <a:spAutoFit/>
          </a:bodyPr>
          <a:lstStyle/>
          <a:p>
            <a:r>
              <a:rPr lang="en-US" b="1" dirty="0">
                <a:latin typeface="+mj-lt"/>
              </a:rPr>
              <a:t>First-Aid, CPR, AED Instruction</a:t>
            </a:r>
          </a:p>
        </p:txBody>
      </p:sp>
      <p:sp>
        <p:nvSpPr>
          <p:cNvPr id="11" name="TextBox 10"/>
          <p:cNvSpPr txBox="1"/>
          <p:nvPr/>
        </p:nvSpPr>
        <p:spPr>
          <a:xfrm>
            <a:off x="1661755" y="3200400"/>
            <a:ext cx="1861407" cy="338554"/>
          </a:xfrm>
          <a:prstGeom prst="rect">
            <a:avLst/>
          </a:prstGeom>
          <a:noFill/>
        </p:spPr>
        <p:txBody>
          <a:bodyPr wrap="none" rtlCol="0">
            <a:spAutoFit/>
          </a:bodyPr>
          <a:lstStyle/>
          <a:p>
            <a:r>
              <a:rPr lang="en-US" b="1" dirty="0">
                <a:latin typeface="+mj-lt"/>
              </a:rPr>
              <a:t>Medical Planning</a:t>
            </a:r>
          </a:p>
        </p:txBody>
      </p:sp>
      <p:sp>
        <p:nvSpPr>
          <p:cNvPr id="13" name="TextBox 12"/>
          <p:cNvSpPr txBox="1"/>
          <p:nvPr/>
        </p:nvSpPr>
        <p:spPr>
          <a:xfrm>
            <a:off x="8043197" y="4165431"/>
            <a:ext cx="2342308" cy="338554"/>
          </a:xfrm>
          <a:prstGeom prst="rect">
            <a:avLst/>
          </a:prstGeom>
          <a:noFill/>
        </p:spPr>
        <p:txBody>
          <a:bodyPr wrap="none" rtlCol="0">
            <a:spAutoFit/>
          </a:bodyPr>
          <a:lstStyle/>
          <a:p>
            <a:r>
              <a:rPr lang="en-US" b="1" dirty="0">
                <a:latin typeface="+mj-lt"/>
              </a:rPr>
              <a:t>Fit for Flying Lectures</a:t>
            </a:r>
          </a:p>
        </p:txBody>
      </p:sp>
      <p:sp>
        <p:nvSpPr>
          <p:cNvPr id="14" name="TextBox 13"/>
          <p:cNvSpPr txBox="1"/>
          <p:nvPr/>
        </p:nvSpPr>
        <p:spPr>
          <a:xfrm>
            <a:off x="1431414" y="5910014"/>
            <a:ext cx="2678426" cy="338554"/>
          </a:xfrm>
          <a:prstGeom prst="rect">
            <a:avLst/>
          </a:prstGeom>
          <a:noFill/>
        </p:spPr>
        <p:txBody>
          <a:bodyPr wrap="none" rtlCol="0">
            <a:spAutoFit/>
          </a:bodyPr>
          <a:lstStyle/>
          <a:p>
            <a:r>
              <a:rPr lang="en-US" b="1" dirty="0">
                <a:latin typeface="+mj-lt"/>
              </a:rPr>
              <a:t>Works as Safety extender</a:t>
            </a:r>
          </a:p>
        </p:txBody>
      </p:sp>
      <p:sp>
        <p:nvSpPr>
          <p:cNvPr id="15" name="TextBox 14"/>
          <p:cNvSpPr txBox="1"/>
          <p:nvPr/>
        </p:nvSpPr>
        <p:spPr>
          <a:xfrm>
            <a:off x="7539499" y="5626165"/>
            <a:ext cx="2767874" cy="338554"/>
          </a:xfrm>
          <a:prstGeom prst="rect">
            <a:avLst/>
          </a:prstGeom>
          <a:noFill/>
        </p:spPr>
        <p:txBody>
          <a:bodyPr wrap="none" rtlCol="0">
            <a:spAutoFit/>
          </a:bodyPr>
          <a:lstStyle/>
          <a:p>
            <a:r>
              <a:rPr lang="en-US" b="1" dirty="0">
                <a:latin typeface="+mj-lt"/>
              </a:rPr>
              <a:t>Toxic Leadership Lectures</a:t>
            </a:r>
          </a:p>
        </p:txBody>
      </p:sp>
      <p:sp>
        <p:nvSpPr>
          <p:cNvPr id="16" name="TextBox 15"/>
          <p:cNvSpPr txBox="1"/>
          <p:nvPr/>
        </p:nvSpPr>
        <p:spPr>
          <a:xfrm>
            <a:off x="4202577" y="1569422"/>
            <a:ext cx="3154260" cy="369332"/>
          </a:xfrm>
          <a:prstGeom prst="rect">
            <a:avLst/>
          </a:prstGeom>
          <a:noFill/>
        </p:spPr>
        <p:txBody>
          <a:bodyPr wrap="none" rtlCol="0">
            <a:spAutoFit/>
          </a:bodyPr>
          <a:lstStyle/>
          <a:p>
            <a:pPr algn="ctr"/>
            <a:r>
              <a:rPr lang="en-US" b="1" dirty="0">
                <a:latin typeface="+mj-lt"/>
              </a:rPr>
              <a:t>Health Promotion for Cadet ages</a:t>
            </a:r>
          </a:p>
        </p:txBody>
      </p:sp>
      <p:sp>
        <p:nvSpPr>
          <p:cNvPr id="17" name="TextBox 16"/>
          <p:cNvSpPr txBox="1"/>
          <p:nvPr/>
        </p:nvSpPr>
        <p:spPr>
          <a:xfrm>
            <a:off x="7556104" y="5321365"/>
            <a:ext cx="2495363" cy="338554"/>
          </a:xfrm>
          <a:prstGeom prst="rect">
            <a:avLst/>
          </a:prstGeom>
          <a:noFill/>
        </p:spPr>
        <p:txBody>
          <a:bodyPr wrap="none" rtlCol="0">
            <a:spAutoFit/>
          </a:bodyPr>
          <a:lstStyle/>
          <a:p>
            <a:r>
              <a:rPr lang="en-US" b="1" dirty="0">
                <a:latin typeface="+mj-lt"/>
              </a:rPr>
              <a:t>Prof. Dev. advancement</a:t>
            </a:r>
          </a:p>
        </p:txBody>
      </p:sp>
      <p:sp>
        <p:nvSpPr>
          <p:cNvPr id="18" name="TextBox 17"/>
          <p:cNvSpPr txBox="1"/>
          <p:nvPr/>
        </p:nvSpPr>
        <p:spPr>
          <a:xfrm>
            <a:off x="8049947" y="4478923"/>
            <a:ext cx="2683235" cy="338554"/>
          </a:xfrm>
          <a:prstGeom prst="rect">
            <a:avLst/>
          </a:prstGeom>
          <a:noFill/>
        </p:spPr>
        <p:txBody>
          <a:bodyPr wrap="none" rtlCol="0">
            <a:spAutoFit/>
          </a:bodyPr>
          <a:lstStyle/>
          <a:p>
            <a:r>
              <a:rPr lang="en-US" b="1" dirty="0">
                <a:latin typeface="+mj-lt"/>
              </a:rPr>
              <a:t>BMI / Weight optimization</a:t>
            </a:r>
          </a:p>
        </p:txBody>
      </p:sp>
      <p:sp>
        <p:nvSpPr>
          <p:cNvPr id="19" name="TextBox 18"/>
          <p:cNvSpPr txBox="1"/>
          <p:nvPr/>
        </p:nvSpPr>
        <p:spPr>
          <a:xfrm>
            <a:off x="1052154" y="4233446"/>
            <a:ext cx="2457724" cy="338554"/>
          </a:xfrm>
          <a:prstGeom prst="rect">
            <a:avLst/>
          </a:prstGeom>
          <a:noFill/>
        </p:spPr>
        <p:txBody>
          <a:bodyPr wrap="none" rtlCol="0">
            <a:spAutoFit/>
          </a:bodyPr>
          <a:lstStyle/>
          <a:p>
            <a:r>
              <a:rPr lang="en-US" b="1" dirty="0">
                <a:latin typeface="+mj-lt"/>
              </a:rPr>
              <a:t>Qualified in General ES</a:t>
            </a:r>
          </a:p>
        </p:txBody>
      </p:sp>
      <p:sp>
        <p:nvSpPr>
          <p:cNvPr id="20" name="TextBox 19"/>
          <p:cNvSpPr txBox="1"/>
          <p:nvPr/>
        </p:nvSpPr>
        <p:spPr>
          <a:xfrm>
            <a:off x="8046627" y="3522077"/>
            <a:ext cx="3069238" cy="369332"/>
          </a:xfrm>
          <a:prstGeom prst="rect">
            <a:avLst/>
          </a:prstGeom>
          <a:noFill/>
        </p:spPr>
        <p:txBody>
          <a:bodyPr wrap="none" rtlCol="0">
            <a:spAutoFit/>
          </a:bodyPr>
          <a:lstStyle/>
          <a:p>
            <a:r>
              <a:rPr lang="en-US" b="1" dirty="0" err="1">
                <a:latin typeface="+mj-lt"/>
              </a:rPr>
              <a:t>sUAS</a:t>
            </a:r>
            <a:r>
              <a:rPr lang="en-US" b="1" dirty="0">
                <a:latin typeface="+mj-lt"/>
              </a:rPr>
              <a:t> / Aircrew </a:t>
            </a:r>
            <a:r>
              <a:rPr lang="en-US" b="1" dirty="0" smtClean="0">
                <a:latin typeface="+mj-lt"/>
              </a:rPr>
              <a:t>health checklists</a:t>
            </a:r>
            <a:endParaRPr lang="en-US" b="1" dirty="0">
              <a:latin typeface="+mj-lt"/>
            </a:endParaRPr>
          </a:p>
        </p:txBody>
      </p:sp>
      <p:sp>
        <p:nvSpPr>
          <p:cNvPr id="21" name="TextBox 20"/>
          <p:cNvSpPr txBox="1"/>
          <p:nvPr/>
        </p:nvSpPr>
        <p:spPr>
          <a:xfrm>
            <a:off x="4010312" y="2199322"/>
            <a:ext cx="3538789" cy="369332"/>
          </a:xfrm>
          <a:prstGeom prst="rect">
            <a:avLst/>
          </a:prstGeom>
          <a:noFill/>
        </p:spPr>
        <p:txBody>
          <a:bodyPr wrap="none" rtlCol="0">
            <a:spAutoFit/>
          </a:bodyPr>
          <a:lstStyle/>
          <a:p>
            <a:pPr algn="ctr"/>
            <a:r>
              <a:rPr lang="en-US" b="1" dirty="0">
                <a:latin typeface="+mj-lt"/>
              </a:rPr>
              <a:t>Reasonable Accommodation support</a:t>
            </a:r>
          </a:p>
        </p:txBody>
      </p:sp>
      <p:sp>
        <p:nvSpPr>
          <p:cNvPr id="10" name="TextBox 9">
            <a:extLst>
              <a:ext uri="{FF2B5EF4-FFF2-40B4-BE49-F238E27FC236}">
                <a16:creationId xmlns:a16="http://schemas.microsoft.com/office/drawing/2014/main" xmlns="" id="{0B44CBB8-8C8C-4781-9814-7838D68F06DC}"/>
              </a:ext>
            </a:extLst>
          </p:cNvPr>
          <p:cNvSpPr txBox="1"/>
          <p:nvPr/>
        </p:nvSpPr>
        <p:spPr>
          <a:xfrm>
            <a:off x="618543" y="4583922"/>
            <a:ext cx="3239156" cy="338554"/>
          </a:xfrm>
          <a:prstGeom prst="rect">
            <a:avLst/>
          </a:prstGeom>
          <a:noFill/>
        </p:spPr>
        <p:txBody>
          <a:bodyPr wrap="square" rtlCol="0">
            <a:spAutoFit/>
          </a:bodyPr>
          <a:lstStyle/>
          <a:p>
            <a:r>
              <a:rPr lang="en-US" b="1" dirty="0">
                <a:latin typeface="+mj-lt"/>
              </a:rPr>
              <a:t>Mission Health Service Officer</a:t>
            </a:r>
          </a:p>
        </p:txBody>
      </p:sp>
      <p:sp>
        <p:nvSpPr>
          <p:cNvPr id="22" name="Slide Number Placeholder 1">
            <a:extLst>
              <a:ext uri="{FF2B5EF4-FFF2-40B4-BE49-F238E27FC236}">
                <a16:creationId xmlns:a16="http://schemas.microsoft.com/office/drawing/2014/main" xmlns="" id="{1B90CFA3-3043-425F-9A35-EE2A6BC19117}"/>
              </a:ext>
            </a:extLst>
          </p:cNvPr>
          <p:cNvSpPr>
            <a:spLocks noGrp="1"/>
          </p:cNvSpPr>
          <p:nvPr>
            <p:ph type="sldNum" sz="quarter" idx="12"/>
          </p:nvPr>
        </p:nvSpPr>
        <p:spPr>
          <a:xfrm>
            <a:off x="11115676" y="6455931"/>
            <a:ext cx="847724" cy="365125"/>
          </a:xfrm>
        </p:spPr>
        <p:txBody>
          <a:bodyPr/>
          <a:lstStyle/>
          <a:p>
            <a:pPr algn="r"/>
            <a:fld id="{81D62C55-66C0-4F19-A63C-0A910B9F4D26}" type="slidenum">
              <a:rPr lang="en-US" smtClean="0"/>
              <a:pPr algn="r"/>
              <a:t>5</a:t>
            </a:fld>
            <a:endParaRPr lang="en-US" dirty="0"/>
          </a:p>
        </p:txBody>
      </p:sp>
    </p:spTree>
    <p:extLst>
      <p:ext uri="{BB962C8B-B14F-4D97-AF65-F5344CB8AC3E}">
        <p14:creationId xmlns:p14="http://schemas.microsoft.com/office/powerpoint/2010/main" val="2863548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00200" y="457375"/>
            <a:ext cx="10591800" cy="769441"/>
          </a:xfrm>
          <a:prstGeom prst="rect">
            <a:avLst/>
          </a:prstGeom>
        </p:spPr>
        <p:txBody>
          <a:bodyPr wrap="square">
            <a:spAutoFit/>
          </a:bodyPr>
          <a:lstStyle/>
          <a:p>
            <a:pPr algn="ctr">
              <a:defRPr/>
            </a:pPr>
            <a:r>
              <a:rPr lang="en-US" sz="4400" b="1" dirty="0">
                <a:latin typeface="Arial Black" panose="020B0A04020102020204" pitchFamily="34" charset="0"/>
                <a:cs typeface="Arial" panose="020B0604020202020204" pitchFamily="34" charset="0"/>
              </a:rPr>
              <a:t>Changing the HSO Culture </a:t>
            </a:r>
          </a:p>
        </p:txBody>
      </p:sp>
      <p:sp>
        <p:nvSpPr>
          <p:cNvPr id="6" name="Text Box 2"/>
          <p:cNvSpPr txBox="1">
            <a:spLocks noChangeArrowheads="1"/>
          </p:cNvSpPr>
          <p:nvPr/>
        </p:nvSpPr>
        <p:spPr bwMode="auto">
          <a:xfrm>
            <a:off x="0" y="1616616"/>
            <a:ext cx="12192000" cy="5209118"/>
          </a:xfrm>
          <a:prstGeom prst="rect">
            <a:avLst/>
          </a:prstGeom>
          <a:noFill/>
          <a:ln w="9525">
            <a:noFill/>
            <a:miter lim="800000"/>
            <a:headEnd/>
            <a:tailEnd/>
          </a:ln>
        </p:spPr>
        <p:txBody>
          <a:bodyPr wrap="square">
            <a:spAutoFit/>
          </a:bodyPr>
          <a:lstStyle/>
          <a:p>
            <a:pPr marL="342900" indent="-342900">
              <a:spcBef>
                <a:spcPct val="50000"/>
              </a:spcBef>
              <a:defRPr/>
            </a:pPr>
            <a:r>
              <a:rPr lang="en-US" sz="2400" b="1" dirty="0">
                <a:effectLst>
                  <a:outerShdw blurRad="38100" dist="38100" dir="2700000" algn="tl">
                    <a:srgbClr val="C0C0C0"/>
                  </a:outerShdw>
                </a:effectLst>
                <a:latin typeface="+mj-lt"/>
              </a:rPr>
              <a:t>	Here are some of the ways that this is happening:</a:t>
            </a:r>
          </a:p>
          <a:p>
            <a:pPr marL="342900" indent="-342900">
              <a:spcBef>
                <a:spcPct val="50000"/>
              </a:spcBef>
              <a:defRPr/>
            </a:pPr>
            <a:endParaRPr lang="en-US" sz="2400" b="1" dirty="0">
              <a:effectLst>
                <a:outerShdw blurRad="38100" dist="38100" dir="2700000" algn="tl">
                  <a:srgbClr val="C0C0C0"/>
                </a:outerShdw>
              </a:effectLst>
              <a:latin typeface="+mj-lt"/>
            </a:endParaRPr>
          </a:p>
          <a:p>
            <a:pPr marL="457200" indent="-457200">
              <a:spcBef>
                <a:spcPts val="200"/>
              </a:spcBef>
              <a:buFont typeface="Arial" panose="020B0604020202020204" pitchFamily="34" charset="0"/>
              <a:buChar char="•"/>
              <a:defRPr/>
            </a:pPr>
            <a:r>
              <a:rPr lang="en-US" sz="2400" b="1" dirty="0">
                <a:latin typeface="+mj-lt"/>
              </a:rPr>
              <a:t>All HSOs will review the new “CAP Introduction to being a Health Services Officer” </a:t>
            </a:r>
            <a:r>
              <a:rPr lang="en-US" sz="2400" b="1" dirty="0" smtClean="0">
                <a:latin typeface="+mj-lt"/>
              </a:rPr>
              <a:t>PowerPoint </a:t>
            </a:r>
            <a:r>
              <a:rPr lang="en-US" sz="2400" b="1" dirty="0">
                <a:latin typeface="+mj-lt"/>
              </a:rPr>
              <a:t>lecture with their Unit Commander to realign mission sets and expectations.</a:t>
            </a:r>
          </a:p>
          <a:p>
            <a:pPr>
              <a:spcBef>
                <a:spcPts val="200"/>
              </a:spcBef>
              <a:defRPr/>
            </a:pPr>
            <a:endParaRPr lang="en-US" sz="2400" b="1" dirty="0">
              <a:latin typeface="+mj-lt"/>
            </a:endParaRPr>
          </a:p>
          <a:p>
            <a:pPr marL="457200" indent="-457200">
              <a:spcBef>
                <a:spcPts val="200"/>
              </a:spcBef>
              <a:buFont typeface="Arial" panose="020B0604020202020204" pitchFamily="34" charset="0"/>
              <a:buChar char="•"/>
              <a:defRPr/>
            </a:pPr>
            <a:r>
              <a:rPr lang="en-US" sz="2400" b="1" dirty="0">
                <a:latin typeface="+mj-lt"/>
              </a:rPr>
              <a:t>Transition the HSO role to medical planner, educator, aeromedical advisor and mentor for healthy lifestyles. Clear emphasis on public health information, medical planning, advocate for reasonable accommodations, and instructor or facilitator of First-Aid  / CPR / AED training.</a:t>
            </a:r>
          </a:p>
          <a:p>
            <a:pPr marL="457200" indent="-457200">
              <a:spcBef>
                <a:spcPts val="200"/>
              </a:spcBef>
              <a:buFont typeface="Arial" panose="020B0604020202020204" pitchFamily="34" charset="0"/>
              <a:buChar char="•"/>
              <a:defRPr/>
            </a:pPr>
            <a:endParaRPr lang="en-US" sz="2400" b="1" dirty="0">
              <a:latin typeface="+mj-lt"/>
            </a:endParaRPr>
          </a:p>
          <a:p>
            <a:pPr marL="457200" indent="-457200">
              <a:spcBef>
                <a:spcPts val="200"/>
              </a:spcBef>
              <a:buFont typeface="Arial" panose="020B0604020202020204" pitchFamily="34" charset="0"/>
              <a:buChar char="•"/>
              <a:defRPr/>
            </a:pPr>
            <a:r>
              <a:rPr lang="en-US" sz="2400" b="1" dirty="0">
                <a:latin typeface="+mj-lt"/>
              </a:rPr>
              <a:t>Transition the HSO website to provide the vetted and approved lectures and training programs to facilitate the transition.</a:t>
            </a:r>
          </a:p>
          <a:p>
            <a:pPr marL="457200" indent="-457200">
              <a:spcBef>
                <a:spcPts val="200"/>
              </a:spcBef>
              <a:buFont typeface="Arial" panose="020B0604020202020204" pitchFamily="34" charset="0"/>
              <a:buChar char="•"/>
              <a:defRPr/>
            </a:pPr>
            <a:endParaRPr lang="en-US" sz="2000" dirty="0">
              <a:latin typeface="Calibri" panose="020F0502020204030204" pitchFamily="34" charset="0"/>
            </a:endParaRPr>
          </a:p>
          <a:p>
            <a:pPr marL="457200" indent="-457200">
              <a:spcBef>
                <a:spcPts val="300"/>
              </a:spcBef>
              <a:buClr>
                <a:srgbClr val="C00000"/>
              </a:buClr>
              <a:buBlip>
                <a:blip r:embed="rId3"/>
              </a:buBlip>
              <a:defRPr/>
            </a:pPr>
            <a:endParaRPr lang="en-US" sz="2400" dirty="0">
              <a:effectLst>
                <a:outerShdw blurRad="38100" dist="38100" dir="2700000" algn="tl">
                  <a:srgbClr val="C0C0C0"/>
                </a:outerShdw>
              </a:effectLst>
              <a:latin typeface="+mj-lt"/>
            </a:endParaRPr>
          </a:p>
        </p:txBody>
      </p:sp>
      <p:sp>
        <p:nvSpPr>
          <p:cNvPr id="4" name="Slide Number Placeholder 1">
            <a:extLst>
              <a:ext uri="{FF2B5EF4-FFF2-40B4-BE49-F238E27FC236}">
                <a16:creationId xmlns:a16="http://schemas.microsoft.com/office/drawing/2014/main" xmlns="" id="{9D9C10DA-F757-454C-8DD1-26D4BFC6E118}"/>
              </a:ext>
            </a:extLst>
          </p:cNvPr>
          <p:cNvSpPr>
            <a:spLocks noGrp="1"/>
          </p:cNvSpPr>
          <p:nvPr>
            <p:ph type="sldNum" sz="quarter" idx="12"/>
          </p:nvPr>
        </p:nvSpPr>
        <p:spPr>
          <a:xfrm>
            <a:off x="11115676" y="6455931"/>
            <a:ext cx="847724" cy="365125"/>
          </a:xfrm>
        </p:spPr>
        <p:txBody>
          <a:bodyPr/>
          <a:lstStyle/>
          <a:p>
            <a:pPr algn="r"/>
            <a:fld id="{81D62C55-66C0-4F19-A63C-0A910B9F4D26}" type="slidenum">
              <a:rPr lang="en-US" smtClean="0"/>
              <a:pPr algn="r"/>
              <a:t>6</a:t>
            </a:fld>
            <a:endParaRPr lang="en-US" dirty="0"/>
          </a:p>
        </p:txBody>
      </p:sp>
    </p:spTree>
    <p:extLst>
      <p:ext uri="{BB962C8B-B14F-4D97-AF65-F5344CB8AC3E}">
        <p14:creationId xmlns:p14="http://schemas.microsoft.com/office/powerpoint/2010/main" val="242514803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61672" y="444357"/>
            <a:ext cx="10630328" cy="769441"/>
          </a:xfrm>
          <a:prstGeom prst="rect">
            <a:avLst/>
          </a:prstGeom>
        </p:spPr>
        <p:txBody>
          <a:bodyPr wrap="square">
            <a:spAutoFit/>
          </a:bodyPr>
          <a:lstStyle/>
          <a:p>
            <a:pPr algn="ctr">
              <a:defRPr/>
            </a:pPr>
            <a:r>
              <a:rPr lang="en-US" sz="4400" b="1" dirty="0">
                <a:latin typeface="Arial Black" panose="020B0A04020102020204" pitchFamily="34" charset="0"/>
              </a:rPr>
              <a:t>Changing the HSO Culture </a:t>
            </a:r>
          </a:p>
        </p:txBody>
      </p:sp>
      <p:sp>
        <p:nvSpPr>
          <p:cNvPr id="6" name="Text Box 2"/>
          <p:cNvSpPr txBox="1">
            <a:spLocks noChangeArrowheads="1"/>
          </p:cNvSpPr>
          <p:nvPr/>
        </p:nvSpPr>
        <p:spPr bwMode="auto">
          <a:xfrm>
            <a:off x="152400" y="1287388"/>
            <a:ext cx="11887200" cy="4283224"/>
          </a:xfrm>
          <a:prstGeom prst="rect">
            <a:avLst/>
          </a:prstGeom>
          <a:noFill/>
          <a:ln w="9525">
            <a:noFill/>
            <a:miter lim="800000"/>
            <a:headEnd/>
            <a:tailEnd/>
          </a:ln>
        </p:spPr>
        <p:txBody>
          <a:bodyPr wrap="square">
            <a:spAutoFit/>
          </a:bodyPr>
          <a:lstStyle/>
          <a:p>
            <a:pPr marL="342900" indent="-342900">
              <a:spcBef>
                <a:spcPct val="50000"/>
              </a:spcBef>
              <a:defRPr/>
            </a:pPr>
            <a:endParaRPr lang="en-US" sz="2400" b="1" dirty="0">
              <a:effectLst>
                <a:outerShdw blurRad="38100" dist="38100" dir="2700000" algn="tl">
                  <a:srgbClr val="C0C0C0"/>
                </a:outerShdw>
              </a:effectLst>
              <a:latin typeface="+mj-lt"/>
            </a:endParaRPr>
          </a:p>
          <a:p>
            <a:pPr marL="457200" indent="-457200">
              <a:spcBef>
                <a:spcPts val="200"/>
              </a:spcBef>
              <a:buFont typeface="Arial" panose="020B0604020202020204" pitchFamily="34" charset="0"/>
              <a:buChar char="•"/>
              <a:defRPr/>
            </a:pPr>
            <a:r>
              <a:rPr lang="en-US" sz="2400" b="1" dirty="0">
                <a:latin typeface="+mj-lt"/>
              </a:rPr>
              <a:t>HSO Specialty Track Guidelines and Pamphlet has been peer-reviewed by Regional HSOs, Operations and Professional Development.  This will be published concurrently with the approved CAPR 79-1</a:t>
            </a:r>
          </a:p>
          <a:p>
            <a:pPr>
              <a:spcBef>
                <a:spcPts val="200"/>
              </a:spcBef>
              <a:defRPr/>
            </a:pPr>
            <a:r>
              <a:rPr lang="en-US" sz="2400" b="1" dirty="0">
                <a:latin typeface="+mj-lt"/>
              </a:rPr>
              <a:t> </a:t>
            </a:r>
            <a:endParaRPr lang="en-US" sz="2400" b="1" dirty="0" smtClean="0">
              <a:latin typeface="+mj-lt"/>
            </a:endParaRPr>
          </a:p>
          <a:p>
            <a:pPr marL="342900" indent="-342900">
              <a:spcBef>
                <a:spcPts val="200"/>
              </a:spcBef>
              <a:buFont typeface="Arial" panose="020B0604020202020204" pitchFamily="34" charset="0"/>
              <a:buChar char="•"/>
              <a:defRPr/>
            </a:pPr>
            <a:r>
              <a:rPr lang="en-US" sz="2400" b="1" dirty="0" smtClean="0">
                <a:latin typeface="+mj-lt"/>
              </a:rPr>
              <a:t>Previous regulatory guidance was unclear, but there WAS NO provision for awarding HS Specialty Track ratings. Any that were awarded were an artifact of systems, and not indicated by </a:t>
            </a:r>
            <a:r>
              <a:rPr lang="en-US" sz="2400" b="1" dirty="0" err="1" smtClean="0">
                <a:latin typeface="+mj-lt"/>
              </a:rPr>
              <a:t>regs</a:t>
            </a:r>
            <a:r>
              <a:rPr lang="en-US" sz="2400" b="1" dirty="0" smtClean="0">
                <a:latin typeface="+mj-lt"/>
              </a:rPr>
              <a:t>.</a:t>
            </a:r>
            <a:endParaRPr lang="en-US" sz="2400" b="1" dirty="0">
              <a:latin typeface="+mj-lt"/>
            </a:endParaRPr>
          </a:p>
          <a:p>
            <a:pPr>
              <a:spcBef>
                <a:spcPts val="200"/>
              </a:spcBef>
              <a:defRPr/>
            </a:pPr>
            <a:endParaRPr lang="en-US" sz="2400" b="1" dirty="0">
              <a:latin typeface="+mj-lt"/>
            </a:endParaRPr>
          </a:p>
          <a:p>
            <a:pPr marL="457200" indent="-457200">
              <a:spcBef>
                <a:spcPts val="200"/>
              </a:spcBef>
              <a:buFont typeface="Arial" panose="020B0604020202020204" pitchFamily="34" charset="0"/>
              <a:buChar char="•"/>
              <a:defRPr/>
            </a:pPr>
            <a:r>
              <a:rPr lang="en-US" sz="2400" b="1" dirty="0">
                <a:latin typeface="+mj-lt"/>
              </a:rPr>
              <a:t>Important: If an HSO Specialty Track Rating was previously awarded, it will remain.   </a:t>
            </a:r>
            <a:r>
              <a:rPr lang="en-US" sz="2400" b="1" dirty="0" smtClean="0">
                <a:latin typeface="+mj-lt"/>
              </a:rPr>
              <a:t/>
            </a:r>
            <a:br>
              <a:rPr lang="en-US" sz="2400" b="1" dirty="0" smtClean="0">
                <a:latin typeface="+mj-lt"/>
              </a:rPr>
            </a:br>
            <a:r>
              <a:rPr lang="en-US" sz="2400" b="1" dirty="0" smtClean="0">
                <a:latin typeface="+mj-lt"/>
              </a:rPr>
              <a:t>AND</a:t>
            </a:r>
            <a:r>
              <a:rPr lang="en-US" sz="2400" b="1" dirty="0">
                <a:latin typeface="+mj-lt"/>
              </a:rPr>
              <a:t>, HSOs can now go further in their CAP health services career than ever before.</a:t>
            </a:r>
          </a:p>
        </p:txBody>
      </p:sp>
      <p:sp>
        <p:nvSpPr>
          <p:cNvPr id="4" name="Slide Number Placeholder 1">
            <a:extLst>
              <a:ext uri="{FF2B5EF4-FFF2-40B4-BE49-F238E27FC236}">
                <a16:creationId xmlns:a16="http://schemas.microsoft.com/office/drawing/2014/main" xmlns="" id="{758BD777-8F88-4A60-983E-15D353234AAD}"/>
              </a:ext>
            </a:extLst>
          </p:cNvPr>
          <p:cNvSpPr>
            <a:spLocks noGrp="1"/>
          </p:cNvSpPr>
          <p:nvPr>
            <p:ph type="sldNum" sz="quarter" idx="12"/>
          </p:nvPr>
        </p:nvSpPr>
        <p:spPr>
          <a:xfrm>
            <a:off x="11115676" y="6455931"/>
            <a:ext cx="847724" cy="365125"/>
          </a:xfrm>
        </p:spPr>
        <p:txBody>
          <a:bodyPr/>
          <a:lstStyle/>
          <a:p>
            <a:pPr algn="r"/>
            <a:fld id="{81D62C55-66C0-4F19-A63C-0A910B9F4D26}" type="slidenum">
              <a:rPr lang="en-US" smtClean="0"/>
              <a:pPr algn="r"/>
              <a:t>7</a:t>
            </a:fld>
            <a:endParaRPr lang="en-US" dirty="0"/>
          </a:p>
        </p:txBody>
      </p:sp>
    </p:spTree>
    <p:extLst>
      <p:ext uri="{BB962C8B-B14F-4D97-AF65-F5344CB8AC3E}">
        <p14:creationId xmlns:p14="http://schemas.microsoft.com/office/powerpoint/2010/main" val="24355919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61672" y="444357"/>
            <a:ext cx="10630328" cy="769441"/>
          </a:xfrm>
          <a:prstGeom prst="rect">
            <a:avLst/>
          </a:prstGeom>
        </p:spPr>
        <p:txBody>
          <a:bodyPr wrap="square">
            <a:spAutoFit/>
          </a:bodyPr>
          <a:lstStyle/>
          <a:p>
            <a:pPr algn="ctr">
              <a:defRPr/>
            </a:pPr>
            <a:r>
              <a:rPr lang="en-US" sz="4400" b="1" dirty="0">
                <a:latin typeface="Arial Black" panose="020B0A04020102020204" pitchFamily="34" charset="0"/>
              </a:rPr>
              <a:t>Changing the HSO Culture </a:t>
            </a:r>
          </a:p>
        </p:txBody>
      </p:sp>
      <p:sp>
        <p:nvSpPr>
          <p:cNvPr id="3" name="Content Placeholder 2"/>
          <p:cNvSpPr>
            <a:spLocks noGrp="1"/>
          </p:cNvSpPr>
          <p:nvPr>
            <p:ph idx="1"/>
          </p:nvPr>
        </p:nvSpPr>
        <p:spPr>
          <a:xfrm>
            <a:off x="154745" y="1716258"/>
            <a:ext cx="11830929" cy="5019028"/>
          </a:xfrm>
        </p:spPr>
        <p:txBody>
          <a:bodyPr>
            <a:normAutofit fontScale="92500" lnSpcReduction="20000"/>
          </a:bodyPr>
          <a:lstStyle/>
          <a:p>
            <a:pPr marL="457200" indent="-457200">
              <a:spcBef>
                <a:spcPts val="200"/>
              </a:spcBef>
              <a:defRPr/>
            </a:pPr>
            <a:r>
              <a:rPr lang="en-US" sz="2400" b="1" dirty="0" smtClean="0"/>
              <a:t>Categories </a:t>
            </a:r>
            <a:r>
              <a:rPr lang="en-US" sz="2400" b="1" dirty="0"/>
              <a:t>of HSOs,</a:t>
            </a:r>
            <a:r>
              <a:rPr lang="en-US" sz="2400" dirty="0"/>
              <a:t> indicating what professions </a:t>
            </a:r>
            <a:r>
              <a:rPr lang="en-US" sz="2400" dirty="0" smtClean="0"/>
              <a:t>(including students) can </a:t>
            </a:r>
            <a:r>
              <a:rPr lang="en-US" sz="2400" dirty="0"/>
              <a:t>join the HSO Corps ranks are now indicated in the pending CAPR 79-1. These are sorted by </a:t>
            </a:r>
            <a:r>
              <a:rPr lang="en-US" sz="2400" u="sng" dirty="0"/>
              <a:t>categories</a:t>
            </a:r>
            <a:r>
              <a:rPr lang="en-US" sz="2400" dirty="0"/>
              <a:t> not by </a:t>
            </a:r>
            <a:r>
              <a:rPr lang="en-US" sz="2400" u="sng" dirty="0"/>
              <a:t>level of care</a:t>
            </a:r>
            <a:r>
              <a:rPr lang="en-US" sz="2400" dirty="0"/>
              <a:t>, in order to also identify what badges are worn</a:t>
            </a:r>
            <a:r>
              <a:rPr lang="en-US" sz="2400" dirty="0" smtClean="0"/>
              <a:t>:</a:t>
            </a:r>
          </a:p>
          <a:p>
            <a:pPr marL="457200" indent="-457200">
              <a:spcBef>
                <a:spcPts val="200"/>
              </a:spcBef>
              <a:defRPr/>
            </a:pPr>
            <a:endParaRPr lang="en-US" sz="2400" dirty="0"/>
          </a:p>
          <a:p>
            <a:pPr marL="914400" lvl="1" indent="-457200">
              <a:spcBef>
                <a:spcPts val="200"/>
              </a:spcBef>
              <a:buFont typeface="+mj-lt"/>
              <a:buAutoNum type="arabicPeriod"/>
              <a:defRPr/>
            </a:pPr>
            <a:r>
              <a:rPr lang="en-US" dirty="0"/>
              <a:t>Physician/Medical Officer Category</a:t>
            </a:r>
          </a:p>
          <a:p>
            <a:pPr marL="1371600" lvl="2" indent="-457200">
              <a:spcBef>
                <a:spcPts val="200"/>
              </a:spcBef>
              <a:defRPr/>
            </a:pPr>
            <a:r>
              <a:rPr lang="en-US" sz="2400" dirty="0"/>
              <a:t>Medical Officer Badge, &amp;/or </a:t>
            </a:r>
          </a:p>
          <a:p>
            <a:pPr marL="1371600" lvl="2" indent="-457200">
              <a:spcBef>
                <a:spcPts val="200"/>
              </a:spcBef>
              <a:defRPr/>
            </a:pPr>
            <a:r>
              <a:rPr lang="en-US" sz="2400" dirty="0"/>
              <a:t>HSO Specialty Track Badge (pending</a:t>
            </a:r>
            <a:r>
              <a:rPr lang="en-US" sz="2400" dirty="0" smtClean="0"/>
              <a:t>)</a:t>
            </a:r>
          </a:p>
          <a:p>
            <a:pPr marL="1371600" lvl="2" indent="-457200">
              <a:spcBef>
                <a:spcPts val="200"/>
              </a:spcBef>
              <a:defRPr/>
            </a:pPr>
            <a:endParaRPr lang="en-US" sz="2400" dirty="0"/>
          </a:p>
          <a:p>
            <a:pPr marL="914400" lvl="1" indent="-457200">
              <a:spcBef>
                <a:spcPts val="200"/>
              </a:spcBef>
              <a:buFont typeface="+mj-lt"/>
              <a:buAutoNum type="arabicPeriod"/>
              <a:defRPr/>
            </a:pPr>
            <a:r>
              <a:rPr lang="en-US" dirty="0"/>
              <a:t>Nurse Category </a:t>
            </a:r>
          </a:p>
          <a:p>
            <a:pPr marL="1371600" lvl="2" indent="-457200">
              <a:spcBef>
                <a:spcPts val="200"/>
              </a:spcBef>
              <a:defRPr/>
            </a:pPr>
            <a:r>
              <a:rPr lang="en-US" sz="2400" dirty="0"/>
              <a:t>Nurse Officer Badge, &amp;/or </a:t>
            </a:r>
          </a:p>
          <a:p>
            <a:pPr marL="1371600" lvl="2" indent="-457200">
              <a:spcBef>
                <a:spcPts val="200"/>
              </a:spcBef>
              <a:defRPr/>
            </a:pPr>
            <a:r>
              <a:rPr lang="en-US" sz="2400" dirty="0"/>
              <a:t>HSO Specialty Track </a:t>
            </a:r>
            <a:r>
              <a:rPr lang="en-US" sz="2400" dirty="0" smtClean="0"/>
              <a:t>Badge</a:t>
            </a:r>
          </a:p>
          <a:p>
            <a:pPr marL="1371600" lvl="2" indent="-457200">
              <a:spcBef>
                <a:spcPts val="200"/>
              </a:spcBef>
              <a:defRPr/>
            </a:pPr>
            <a:endParaRPr lang="en-US" sz="2400" dirty="0"/>
          </a:p>
          <a:p>
            <a:pPr marL="914400" lvl="1" indent="-457200">
              <a:spcBef>
                <a:spcPts val="200"/>
              </a:spcBef>
              <a:buFont typeface="+mj-lt"/>
              <a:buAutoNum type="arabicPeriod"/>
              <a:defRPr/>
            </a:pPr>
            <a:r>
              <a:rPr lang="en-US" dirty="0"/>
              <a:t>Emergency Medical Technician Category </a:t>
            </a:r>
          </a:p>
          <a:p>
            <a:pPr marL="1371600" lvl="2" indent="-457200">
              <a:spcBef>
                <a:spcPts val="200"/>
              </a:spcBef>
              <a:defRPr/>
            </a:pPr>
            <a:r>
              <a:rPr lang="en-US" sz="2400" dirty="0"/>
              <a:t>EMT/Paramedic Badge, &amp;/or</a:t>
            </a:r>
          </a:p>
          <a:p>
            <a:pPr marL="1371600" lvl="2" indent="-457200">
              <a:spcBef>
                <a:spcPts val="200"/>
              </a:spcBef>
              <a:defRPr/>
            </a:pPr>
            <a:r>
              <a:rPr lang="en-US" sz="2400" dirty="0"/>
              <a:t>HSO Specialty Track </a:t>
            </a:r>
            <a:r>
              <a:rPr lang="en-US" sz="2400" dirty="0" smtClean="0"/>
              <a:t>Badge</a:t>
            </a:r>
          </a:p>
          <a:p>
            <a:pPr marL="1371600" lvl="2" indent="-457200">
              <a:spcBef>
                <a:spcPts val="200"/>
              </a:spcBef>
              <a:defRPr/>
            </a:pPr>
            <a:endParaRPr lang="en-US" sz="2400" dirty="0"/>
          </a:p>
          <a:p>
            <a:pPr marL="914400" lvl="1" indent="-457200">
              <a:spcBef>
                <a:spcPts val="200"/>
              </a:spcBef>
              <a:buFont typeface="+mj-lt"/>
              <a:buAutoNum type="arabicPeriod"/>
              <a:defRPr/>
            </a:pPr>
            <a:r>
              <a:rPr lang="en-US" dirty="0"/>
              <a:t>Allied Professions Category</a:t>
            </a:r>
          </a:p>
          <a:p>
            <a:pPr marL="1371600" lvl="2" indent="-457200">
              <a:spcBef>
                <a:spcPts val="200"/>
              </a:spcBef>
              <a:defRPr/>
            </a:pPr>
            <a:r>
              <a:rPr lang="en-US" sz="2400" dirty="0"/>
              <a:t>HSO Specialty Track </a:t>
            </a:r>
            <a:r>
              <a:rPr lang="en-US" sz="2400" dirty="0" smtClean="0"/>
              <a:t>Badge</a:t>
            </a:r>
            <a:endParaRPr lang="en-US" sz="2400" dirty="0"/>
          </a:p>
        </p:txBody>
      </p:sp>
      <p:sp>
        <p:nvSpPr>
          <p:cNvPr id="4" name="Slide Number Placeholder 1">
            <a:extLst>
              <a:ext uri="{FF2B5EF4-FFF2-40B4-BE49-F238E27FC236}">
                <a16:creationId xmlns:a16="http://schemas.microsoft.com/office/drawing/2014/main" xmlns="" id="{758BD777-8F88-4A60-983E-15D353234AAD}"/>
              </a:ext>
            </a:extLst>
          </p:cNvPr>
          <p:cNvSpPr>
            <a:spLocks noGrp="1"/>
          </p:cNvSpPr>
          <p:nvPr>
            <p:ph type="sldNum" sz="quarter" idx="4294967295"/>
          </p:nvPr>
        </p:nvSpPr>
        <p:spPr>
          <a:xfrm>
            <a:off x="11344275" y="6456363"/>
            <a:ext cx="847725" cy="365125"/>
          </a:xfrm>
        </p:spPr>
        <p:txBody>
          <a:bodyPr/>
          <a:lstStyle/>
          <a:p>
            <a:pPr algn="r"/>
            <a:fld id="{81D62C55-66C0-4F19-A63C-0A910B9F4D26}" type="slidenum">
              <a:rPr lang="en-US" smtClean="0"/>
              <a:pPr algn="r"/>
              <a:t>8</a:t>
            </a:fld>
            <a:endParaRPr lang="en-US" dirty="0"/>
          </a:p>
        </p:txBody>
      </p:sp>
    </p:spTree>
    <p:extLst>
      <p:ext uri="{BB962C8B-B14F-4D97-AF65-F5344CB8AC3E}">
        <p14:creationId xmlns:p14="http://schemas.microsoft.com/office/powerpoint/2010/main" val="284621340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71946" y="184935"/>
            <a:ext cx="10620054" cy="1323439"/>
          </a:xfrm>
          <a:prstGeom prst="rect">
            <a:avLst/>
          </a:prstGeom>
        </p:spPr>
        <p:txBody>
          <a:bodyPr wrap="square">
            <a:spAutoFit/>
          </a:bodyPr>
          <a:lstStyle/>
          <a:p>
            <a:pPr algn="ctr">
              <a:defRPr/>
            </a:pPr>
            <a:r>
              <a:rPr lang="en-US" sz="4000" b="1" dirty="0">
                <a:latin typeface="Arial Black" panose="020B0A04020102020204" pitchFamily="34" charset="0"/>
              </a:rPr>
              <a:t>With the final approval of CAPR 79-1:  The Mission Health Service Officer</a:t>
            </a:r>
            <a:endParaRPr lang="en-US" sz="3200" b="1" dirty="0">
              <a:latin typeface="Arial Black" panose="020B0A04020102020204" pitchFamily="34" charset="0"/>
            </a:endParaRPr>
          </a:p>
        </p:txBody>
      </p:sp>
      <p:sp>
        <p:nvSpPr>
          <p:cNvPr id="4" name="Content Placeholder 2"/>
          <p:cNvSpPr txBox="1">
            <a:spLocks/>
          </p:cNvSpPr>
          <p:nvPr/>
        </p:nvSpPr>
        <p:spPr>
          <a:xfrm>
            <a:off x="76200" y="2133600"/>
            <a:ext cx="12192000" cy="4343400"/>
          </a:xfrm>
          <a:prstGeom prst="rect">
            <a:avLst/>
          </a:prstGeom>
        </p:spPr>
        <p:txBody>
          <a:bodyPr/>
          <a:lstStyle>
            <a:lvl1pPr marL="342900" indent="-34290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ea typeface="+mn-ea"/>
                <a:cs typeface="+mn-cs"/>
              </a:defRPr>
            </a:lvl1pPr>
            <a:lvl2pPr marL="742950" indent="-28575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defRPr>
            </a:lvl2pPr>
            <a:lvl3pPr marL="1143000" indent="-22860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defRPr>
            </a:lvl3pPr>
            <a:lvl4pPr marL="1600200" indent="-228600" algn="l" rtl="0" eaLnBrk="0" fontAlgn="base" hangingPunct="0">
              <a:spcBef>
                <a:spcPct val="20000"/>
              </a:spcBef>
              <a:spcAft>
                <a:spcPct val="0"/>
              </a:spcAft>
              <a:buFont typeface="Wingdings" pitchFamily="2" charset="2"/>
              <a:buChar char="Ø"/>
              <a:defRPr b="1">
                <a:solidFill>
                  <a:srgbClr val="333333"/>
                </a:solidFill>
                <a:latin typeface="+mn-lt"/>
              </a:defRPr>
            </a:lvl4pPr>
            <a:lvl5pPr marL="2057400" indent="-228600" algn="l" rtl="0" eaLnBrk="0" fontAlgn="base" hangingPunct="0">
              <a:spcBef>
                <a:spcPct val="20000"/>
              </a:spcBef>
              <a:spcAft>
                <a:spcPct val="0"/>
              </a:spcAft>
              <a:buFont typeface="Wingdings" pitchFamily="2" charset="2"/>
              <a:buChar char="Ø"/>
              <a:defRPr b="1">
                <a:solidFill>
                  <a:srgbClr val="333333"/>
                </a:solidFill>
                <a:latin typeface="+mn-lt"/>
              </a:defRPr>
            </a:lvl5pPr>
            <a:lvl6pPr marL="2514600" indent="-228600" algn="l" rtl="0" fontAlgn="base">
              <a:spcBef>
                <a:spcPct val="20000"/>
              </a:spcBef>
              <a:spcAft>
                <a:spcPct val="0"/>
              </a:spcAft>
              <a:buFont typeface="Wingdings" pitchFamily="2" charset="2"/>
              <a:buChar char="Ø"/>
              <a:defRPr b="1">
                <a:solidFill>
                  <a:srgbClr val="333333"/>
                </a:solidFill>
                <a:latin typeface="+mn-lt"/>
              </a:defRPr>
            </a:lvl6pPr>
            <a:lvl7pPr marL="2971800" indent="-228600" algn="l" rtl="0" fontAlgn="base">
              <a:spcBef>
                <a:spcPct val="20000"/>
              </a:spcBef>
              <a:spcAft>
                <a:spcPct val="0"/>
              </a:spcAft>
              <a:buFont typeface="Wingdings" pitchFamily="2" charset="2"/>
              <a:buChar char="Ø"/>
              <a:defRPr b="1">
                <a:solidFill>
                  <a:srgbClr val="333333"/>
                </a:solidFill>
                <a:latin typeface="+mn-lt"/>
              </a:defRPr>
            </a:lvl7pPr>
            <a:lvl8pPr marL="3429000" indent="-228600" algn="l" rtl="0" fontAlgn="base">
              <a:spcBef>
                <a:spcPct val="20000"/>
              </a:spcBef>
              <a:spcAft>
                <a:spcPct val="0"/>
              </a:spcAft>
              <a:buFont typeface="Wingdings" pitchFamily="2" charset="2"/>
              <a:buChar char="Ø"/>
              <a:defRPr b="1">
                <a:solidFill>
                  <a:srgbClr val="333333"/>
                </a:solidFill>
                <a:latin typeface="+mn-lt"/>
              </a:defRPr>
            </a:lvl8pPr>
            <a:lvl9pPr marL="3886200" indent="-228600" algn="l" rtl="0" fontAlgn="base">
              <a:spcBef>
                <a:spcPct val="20000"/>
              </a:spcBef>
              <a:spcAft>
                <a:spcPct val="0"/>
              </a:spcAft>
              <a:buFont typeface="Wingdings" pitchFamily="2" charset="2"/>
              <a:buChar char="Ø"/>
              <a:defRPr b="1">
                <a:solidFill>
                  <a:srgbClr val="333333"/>
                </a:solidFill>
                <a:latin typeface="+mn-lt"/>
              </a:defRPr>
            </a:lvl9pPr>
          </a:lstStyle>
          <a:p>
            <a:pPr marL="739775" indent="-450850">
              <a:buFont typeface="+mj-lt"/>
              <a:buAutoNum type="arabicPeriod"/>
            </a:pPr>
            <a:r>
              <a:rPr lang="en-US" sz="2400" u="sng" kern="0" dirty="0"/>
              <a:t>Development of the Mission HSO roll</a:t>
            </a:r>
            <a:r>
              <a:rPr lang="en-US" sz="2400" kern="0" dirty="0"/>
              <a:t>:  Including an increased emphasis on medical planning and serving as an expert advisor to Command Staff.</a:t>
            </a:r>
          </a:p>
          <a:p>
            <a:pPr marL="1139825" lvl="1" indent="-450850">
              <a:buFont typeface="+mj-lt"/>
              <a:buAutoNum type="alphaLcPeriod"/>
            </a:pPr>
            <a:r>
              <a:rPr lang="en-US" sz="2400" kern="0" dirty="0"/>
              <a:t>Helping to develop practical implementation strategies for public health recommendations.</a:t>
            </a:r>
          </a:p>
          <a:p>
            <a:pPr marL="1146175" lvl="1" indent="-457200">
              <a:buFont typeface="+mj-lt"/>
              <a:buAutoNum type="alphaLcPeriod"/>
            </a:pPr>
            <a:r>
              <a:rPr lang="en-US" sz="2400" kern="0" dirty="0"/>
              <a:t>Working in close coordination with Mission Safety Officers to ensure the health and safety of the membership.</a:t>
            </a:r>
          </a:p>
          <a:p>
            <a:pPr marL="688975" indent="-400050">
              <a:buFont typeface="+mj-lt"/>
              <a:buAutoNum type="arabicPeriod"/>
            </a:pPr>
            <a:r>
              <a:rPr lang="en-US" sz="2400" u="sng" kern="0" dirty="0"/>
              <a:t>Increased emphasis on aeromedical expertise </a:t>
            </a:r>
            <a:r>
              <a:rPr lang="en-US" sz="2400" kern="0" dirty="0"/>
              <a:t>– ensuring that aircrews (mission pilots, observers, scanners, aerial photographers, and </a:t>
            </a:r>
            <a:r>
              <a:rPr lang="en-US" sz="2400" kern="0" dirty="0" err="1"/>
              <a:t>sUAS</a:t>
            </a:r>
            <a:r>
              <a:rPr lang="en-US" sz="2400" kern="0" dirty="0"/>
              <a:t> crews) have the proper knowledge about medication side-effects, fatigue, wellness, spatial disorientation, visual illusions.</a:t>
            </a:r>
          </a:p>
        </p:txBody>
      </p:sp>
      <p:sp>
        <p:nvSpPr>
          <p:cNvPr id="6" name="Slide Number Placeholder 1">
            <a:extLst>
              <a:ext uri="{FF2B5EF4-FFF2-40B4-BE49-F238E27FC236}">
                <a16:creationId xmlns:a16="http://schemas.microsoft.com/office/drawing/2014/main" xmlns="" id="{BBBDEEF7-4930-467D-85FE-F7CC8DE2F347}"/>
              </a:ext>
            </a:extLst>
          </p:cNvPr>
          <p:cNvSpPr>
            <a:spLocks noGrp="1"/>
          </p:cNvSpPr>
          <p:nvPr>
            <p:ph type="sldNum" sz="quarter" idx="12"/>
          </p:nvPr>
        </p:nvSpPr>
        <p:spPr>
          <a:xfrm>
            <a:off x="11115676" y="6455931"/>
            <a:ext cx="847724" cy="365125"/>
          </a:xfrm>
        </p:spPr>
        <p:txBody>
          <a:bodyPr/>
          <a:lstStyle/>
          <a:p>
            <a:pPr algn="r"/>
            <a:fld id="{81D62C55-66C0-4F19-A63C-0A910B9F4D26}" type="slidenum">
              <a:rPr lang="en-US" smtClean="0"/>
              <a:pPr algn="r"/>
              <a:t>9</a:t>
            </a:fld>
            <a:endParaRPr lang="en-US" dirty="0"/>
          </a:p>
        </p:txBody>
      </p:sp>
    </p:spTree>
    <p:extLst>
      <p:ext uri="{BB962C8B-B14F-4D97-AF65-F5344CB8AC3E}">
        <p14:creationId xmlns:p14="http://schemas.microsoft.com/office/powerpoint/2010/main" val="2393729792"/>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1807</Words>
  <Application>Microsoft Office PowerPoint</Application>
  <PresentationFormat>Widescreen</PresentationFormat>
  <Paragraphs>224</Paragraphs>
  <Slides>22</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Arial Black</vt:lpstr>
      <vt:lpstr>BauerBodni Titl BT</vt:lpstr>
      <vt:lpstr>Calibri</vt:lpstr>
      <vt:lpstr>Calibri Light</vt:lpstr>
      <vt:lpstr>Tahoma</vt:lpstr>
      <vt:lpstr>Office Theme</vt:lpstr>
      <vt:lpstr>Health Services Workshop September 25, 2020 &amp; October 10, 2020</vt:lpstr>
      <vt:lpstr>National Health Services Staff</vt:lpstr>
      <vt:lpstr> Health Services – In Evolution</vt:lpstr>
      <vt:lpstr> Continued</vt:lpstr>
      <vt:lpstr>PowerPoint Presentation</vt:lpstr>
      <vt:lpstr>PowerPoint Presentation</vt:lpstr>
      <vt:lpstr>PowerPoint Presentation</vt:lpstr>
      <vt:lpstr>PowerPoint Presentation</vt:lpstr>
      <vt:lpstr>PowerPoint Presentation</vt:lpstr>
      <vt:lpstr>PowerPoint Presentation</vt:lpstr>
      <vt:lpstr>Working Groups - 1</vt:lpstr>
      <vt:lpstr>Working Groups - 2</vt:lpstr>
      <vt:lpstr>Working Groups - 3</vt:lpstr>
      <vt:lpstr>Working Groups – 4</vt:lpstr>
      <vt:lpstr>Working Groups - 5</vt:lpstr>
      <vt:lpstr>Working Groups - 6</vt:lpstr>
      <vt:lpstr>Working Groups - 7</vt:lpstr>
      <vt:lpstr>Working Groups - 8</vt:lpstr>
      <vt:lpstr>Working Groups - 9</vt:lpstr>
      <vt:lpstr>Standing Advisory Council</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Randy S. Bolinger</dc:creator>
  <cp:lastModifiedBy>Janisko, Thomas J CDR USPHS USARMY CEHQ (USA)</cp:lastModifiedBy>
  <cp:revision>46</cp:revision>
  <cp:lastPrinted>2020-08-13T17:59:32Z</cp:lastPrinted>
  <dcterms:created xsi:type="dcterms:W3CDTF">2020-01-13T17:43:42Z</dcterms:created>
  <dcterms:modified xsi:type="dcterms:W3CDTF">2020-09-22T18:58:35Z</dcterms:modified>
</cp:coreProperties>
</file>